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405" r:id="rId3"/>
    <p:sldId id="433" r:id="rId4"/>
    <p:sldId id="434" r:id="rId5"/>
    <p:sldId id="446" r:id="rId6"/>
    <p:sldId id="442" r:id="rId7"/>
    <p:sldId id="468" r:id="rId8"/>
    <p:sldId id="467" r:id="rId9"/>
    <p:sldId id="443" r:id="rId10"/>
    <p:sldId id="444" r:id="rId11"/>
    <p:sldId id="466" r:id="rId12"/>
    <p:sldId id="464" r:id="rId13"/>
    <p:sldId id="475" r:id="rId14"/>
    <p:sldId id="478" r:id="rId15"/>
    <p:sldId id="474" r:id="rId16"/>
    <p:sldId id="479" r:id="rId17"/>
    <p:sldId id="482" r:id="rId18"/>
    <p:sldId id="483" r:id="rId19"/>
    <p:sldId id="470"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0" userDrawn="1">
          <p15:clr>
            <a:srgbClr val="A4A3A4"/>
          </p15:clr>
        </p15:guide>
        <p15:guide id="2" orient="horz" pos="2255" userDrawn="1">
          <p15:clr>
            <a:srgbClr val="A4A3A4"/>
          </p15:clr>
        </p15:guide>
        <p15:guide id="3" pos="2906" userDrawn="1">
          <p15:clr>
            <a:srgbClr val="A4A3A4"/>
          </p15:clr>
        </p15:guide>
        <p15:guide id="4" orient="horz" pos="27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78"/>
    <a:srgbClr val="404040"/>
    <a:srgbClr val="595959"/>
    <a:srgbClr val="179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11"/>
    <p:restoredTop sz="93253"/>
  </p:normalViewPr>
  <p:slideViewPr>
    <p:cSldViewPr showGuides="1">
      <p:cViewPr varScale="1">
        <p:scale>
          <a:sx n="122" d="100"/>
          <a:sy n="122" d="100"/>
        </p:scale>
        <p:origin x="192" y="536"/>
      </p:cViewPr>
      <p:guideLst>
        <p:guide/>
        <p:guide orient="horz" pos="2255"/>
        <p:guide pos="2906"/>
        <p:guide orient="horz" pos="2709"/>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22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BF7BC4-115E-400A-B85A-05FF584DECF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D5E48C-0DC5-44AB-878E-6F66E77A954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4A1C7-386E-4AB6-8C43-1628508DB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CEC95-371B-433C-BA66-92264C4032D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2879812" y="3525916"/>
            <a:ext cx="3384376" cy="432742"/>
          </a:xfrm>
        </p:spPr>
        <p:txBody>
          <a:bodyPr>
            <a:normAutofit/>
          </a:bodyPr>
          <a:lstStyle>
            <a:lvl1pPr marL="0" indent="0" algn="ctr">
              <a:buNone/>
              <a:defRPr sz="2800">
                <a:solidFill>
                  <a:srgbClr val="E50078"/>
                </a:solidFill>
                <a:latin typeface="微软雅黑" panose="020B0503020204020204" pitchFamily="34" charset="-122"/>
                <a:ea typeface="微软雅黑" panose="020B0503020204020204" pitchFamily="34" charset="-122"/>
              </a:defRPr>
            </a:lvl1pPr>
          </a:lstStyle>
          <a:p>
            <a:pPr lvl="0"/>
            <a:r>
              <a:rPr lang="zh-CN" altLang="en-US" dirty="0"/>
              <a:t>单击以添加标题</a:t>
            </a:r>
            <a:endParaRPr lang="zh-CN" altLang="en-US" dirty="0"/>
          </a:p>
        </p:txBody>
      </p:sp>
      <p:sp>
        <p:nvSpPr>
          <p:cNvPr id="5" name="文本占位符 4"/>
          <p:cNvSpPr>
            <a:spLocks noGrp="1"/>
          </p:cNvSpPr>
          <p:nvPr>
            <p:ph type="body" sz="quarter" idx="11" hasCustomPrompt="1"/>
          </p:nvPr>
        </p:nvSpPr>
        <p:spPr>
          <a:xfrm>
            <a:off x="2879811" y="3980726"/>
            <a:ext cx="3384376" cy="287635"/>
          </a:xfrm>
        </p:spPr>
        <p:txBody>
          <a:bodyPr>
            <a:noAutofit/>
          </a:bodyPr>
          <a:lstStyle>
            <a:lvl1pPr marL="0" indent="0" algn="ctr">
              <a:buNone/>
              <a:defRPr sz="1200">
                <a:solidFill>
                  <a:srgbClr val="E50078"/>
                </a:solidFill>
                <a:latin typeface="微软雅黑" panose="020B0503020204020204" pitchFamily="34" charset="-122"/>
                <a:ea typeface="微软雅黑" panose="020B0503020204020204" pitchFamily="34" charset="-122"/>
              </a:defRPr>
            </a:lvl1pPr>
          </a:lstStyle>
          <a:p>
            <a:pPr lvl="0"/>
            <a:r>
              <a:rPr lang="zh-CN" altLang="en-US" dirty="0"/>
              <a:t>单击以添加子标题</a:t>
            </a:r>
            <a:endParaRPr lang="zh-CN" altLang="en-US" dirty="0"/>
          </a:p>
        </p:txBody>
      </p:sp>
      <p:sp>
        <p:nvSpPr>
          <p:cNvPr id="8" name="文本占位符 7"/>
          <p:cNvSpPr>
            <a:spLocks noGrp="1"/>
          </p:cNvSpPr>
          <p:nvPr>
            <p:ph type="body" sz="quarter" idx="12" hasCustomPrompt="1"/>
          </p:nvPr>
        </p:nvSpPr>
        <p:spPr>
          <a:xfrm>
            <a:off x="2879811" y="4290429"/>
            <a:ext cx="3384376" cy="297545"/>
          </a:xfrm>
        </p:spPr>
        <p:txBody>
          <a:bodyPr>
            <a:noAutofit/>
          </a:bodyPr>
          <a:lstStyle>
            <a:lvl1pPr marL="0" indent="0" algn="ctr">
              <a:buNone/>
              <a:defRPr sz="800">
                <a:solidFill>
                  <a:srgbClr val="E50078"/>
                </a:solidFill>
                <a:latin typeface="Impact" panose="020B0806030902050204" pitchFamily="34" charset="0"/>
              </a:defRPr>
            </a:lvl1pPr>
          </a:lstStyle>
          <a:p>
            <a:pPr lvl="0"/>
            <a:r>
              <a:rPr lang="en-US" altLang="zh-CN" dirty="0"/>
              <a:t>2019.03.20</a:t>
            </a:r>
            <a:endParaRPr lang="zh-CN" alt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B3399C-1981-47D9-8403-80D72EBE190D}" type="slidenum">
              <a:rPr lang="zh-CN" altLang="en-US" smtClean="0"/>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B3399C-1981-47D9-8403-80D72EBE190D}" type="slidenum">
              <a:rPr lang="zh-CN" altLang="en-US" smtClean="0"/>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2" name="文本占位符 11"/>
          <p:cNvSpPr>
            <a:spLocks noGrp="1"/>
          </p:cNvSpPr>
          <p:nvPr>
            <p:ph type="body" sz="quarter" idx="10" hasCustomPrompt="1"/>
          </p:nvPr>
        </p:nvSpPr>
        <p:spPr>
          <a:xfrm>
            <a:off x="3491706" y="1563638"/>
            <a:ext cx="1872382" cy="504626"/>
          </a:xfrm>
        </p:spPr>
        <p:txBody>
          <a:bodyPr>
            <a:noAutofit/>
          </a:bodyPr>
          <a:lstStyle>
            <a:lvl1pPr marL="0" indent="0">
              <a:buNone/>
              <a:defRPr sz="2600">
                <a:solidFill>
                  <a:srgbClr val="E50078"/>
                </a:solidFill>
                <a:latin typeface="Impact" panose="020B0806030902050204" pitchFamily="34" charset="0"/>
                <a:ea typeface="微软雅黑" panose="020B0503020204020204" pitchFamily="34" charset="-122"/>
              </a:defRPr>
            </a:lvl1pPr>
          </a:lstStyle>
          <a:p>
            <a:pPr lvl="0"/>
            <a:r>
              <a:rPr lang="en-US" altLang="zh-CN" dirty="0"/>
              <a:t>CONTENTS</a:t>
            </a:r>
            <a:endParaRPr lang="zh-CN" altLang="en-US" dirty="0"/>
          </a:p>
        </p:txBody>
      </p:sp>
      <p:sp>
        <p:nvSpPr>
          <p:cNvPr id="14" name="文本占位符 13"/>
          <p:cNvSpPr>
            <a:spLocks noGrp="1"/>
          </p:cNvSpPr>
          <p:nvPr>
            <p:ph type="body" sz="quarter" idx="11" hasCustomPrompt="1"/>
          </p:nvPr>
        </p:nvSpPr>
        <p:spPr>
          <a:xfrm>
            <a:off x="4337422" y="1971005"/>
            <a:ext cx="1026666" cy="329565"/>
          </a:xfrm>
        </p:spPr>
        <p:txBody>
          <a:bodyPr>
            <a:noAutofit/>
          </a:bodyPr>
          <a:lstStyle>
            <a:lvl1pPr marL="0" indent="0">
              <a:buNone/>
              <a:defRPr sz="1900">
                <a:solidFill>
                  <a:srgbClr val="E50078"/>
                </a:solidFill>
                <a:latin typeface="微软雅黑" panose="020B0503020204020204" pitchFamily="34" charset="-122"/>
                <a:ea typeface="微软雅黑" panose="020B0503020204020204" pitchFamily="34" charset="-122"/>
              </a:defRPr>
            </a:lvl1pPr>
          </a:lstStyle>
          <a:p>
            <a:pPr lvl="0"/>
            <a:r>
              <a:rPr lang="zh-CN" altLang="en-US" dirty="0"/>
              <a:t>目录</a:t>
            </a:r>
            <a:endParaRPr lang="zh-CN" altLang="en-US" dirty="0"/>
          </a:p>
        </p:txBody>
      </p:sp>
      <p:sp>
        <p:nvSpPr>
          <p:cNvPr id="16" name="文本占位符 15"/>
          <p:cNvSpPr>
            <a:spLocks noGrp="1"/>
          </p:cNvSpPr>
          <p:nvPr>
            <p:ph type="body" sz="quarter" idx="12" hasCustomPrompt="1"/>
          </p:nvPr>
        </p:nvSpPr>
        <p:spPr>
          <a:xfrm>
            <a:off x="5580112" y="1676170"/>
            <a:ext cx="1872258" cy="309332"/>
          </a:xfrm>
        </p:spPr>
        <p:txBody>
          <a:bodyPr>
            <a:normAutofit/>
          </a:bodyPr>
          <a:lstStyle>
            <a:lvl1pPr marL="0" indent="0">
              <a:buNone/>
              <a:defRPr sz="1250">
                <a:solidFill>
                  <a:srgbClr val="595959"/>
                </a:solidFill>
                <a:latin typeface="微软雅黑" panose="020B0503020204020204" pitchFamily="34" charset="-122"/>
                <a:ea typeface="微软雅黑" panose="020B0503020204020204" pitchFamily="34" charset="-122"/>
              </a:defRPr>
            </a:lvl1pPr>
          </a:lstStyle>
          <a:p>
            <a:pPr lvl="0"/>
            <a:r>
              <a:rPr lang="en-US" altLang="zh-CN" dirty="0"/>
              <a:t>01  </a:t>
            </a:r>
            <a:r>
              <a:rPr lang="zh-CN" altLang="en-US" dirty="0"/>
              <a:t>点击添加目录</a:t>
            </a:r>
            <a:endParaRPr lang="zh-CN" altLang="en-US" dirty="0"/>
          </a:p>
        </p:txBody>
      </p:sp>
      <p:sp>
        <p:nvSpPr>
          <p:cNvPr id="17" name="文本占位符 15"/>
          <p:cNvSpPr>
            <a:spLocks noGrp="1"/>
          </p:cNvSpPr>
          <p:nvPr>
            <p:ph type="body" sz="quarter" idx="13" hasCustomPrompt="1"/>
          </p:nvPr>
        </p:nvSpPr>
        <p:spPr>
          <a:xfrm>
            <a:off x="5580112" y="2022977"/>
            <a:ext cx="1872258" cy="309332"/>
          </a:xfrm>
        </p:spPr>
        <p:txBody>
          <a:bodyPr>
            <a:normAutofit/>
          </a:bodyPr>
          <a:lstStyle>
            <a:lvl1pPr marL="0" indent="0">
              <a:buNone/>
              <a:defRPr sz="1250">
                <a:solidFill>
                  <a:srgbClr val="595959"/>
                </a:solidFill>
                <a:latin typeface="微软雅黑" panose="020B0503020204020204" pitchFamily="34" charset="-122"/>
                <a:ea typeface="微软雅黑" panose="020B0503020204020204" pitchFamily="34" charset="-122"/>
              </a:defRPr>
            </a:lvl1pPr>
          </a:lstStyle>
          <a:p>
            <a:pPr lvl="0"/>
            <a:r>
              <a:rPr lang="en-US" altLang="zh-CN" dirty="0"/>
              <a:t>02  </a:t>
            </a:r>
            <a:r>
              <a:rPr lang="zh-CN" altLang="en-US" dirty="0"/>
              <a:t>点击添加目录</a:t>
            </a:r>
            <a:endParaRPr lang="zh-CN" altLang="en-US" dirty="0"/>
          </a:p>
        </p:txBody>
      </p:sp>
      <p:sp>
        <p:nvSpPr>
          <p:cNvPr id="18" name="文本占位符 15"/>
          <p:cNvSpPr>
            <a:spLocks noGrp="1"/>
          </p:cNvSpPr>
          <p:nvPr>
            <p:ph type="body" sz="quarter" idx="14" hasCustomPrompt="1"/>
          </p:nvPr>
        </p:nvSpPr>
        <p:spPr>
          <a:xfrm>
            <a:off x="5580112" y="2355281"/>
            <a:ext cx="1872258" cy="309332"/>
          </a:xfrm>
        </p:spPr>
        <p:txBody>
          <a:bodyPr>
            <a:normAutofit/>
          </a:bodyPr>
          <a:lstStyle>
            <a:lvl1pPr marL="0" indent="0">
              <a:buNone/>
              <a:defRPr sz="1250">
                <a:solidFill>
                  <a:srgbClr val="595959"/>
                </a:solidFill>
                <a:latin typeface="微软雅黑" panose="020B0503020204020204" pitchFamily="34" charset="-122"/>
                <a:ea typeface="微软雅黑" panose="020B0503020204020204" pitchFamily="34" charset="-122"/>
              </a:defRPr>
            </a:lvl1pPr>
          </a:lstStyle>
          <a:p>
            <a:pPr lvl="0"/>
            <a:r>
              <a:rPr lang="en-US" altLang="zh-CN" dirty="0"/>
              <a:t>03  </a:t>
            </a:r>
            <a:r>
              <a:rPr lang="zh-CN" altLang="en-US" dirty="0"/>
              <a:t>点击添加目录</a:t>
            </a:r>
            <a:endParaRPr lang="zh-CN" altLang="en-US" dirty="0"/>
          </a:p>
        </p:txBody>
      </p:sp>
      <p:sp>
        <p:nvSpPr>
          <p:cNvPr id="19" name="文本占位符 15"/>
          <p:cNvSpPr>
            <a:spLocks noGrp="1"/>
          </p:cNvSpPr>
          <p:nvPr>
            <p:ph type="body" sz="quarter" idx="15" hasCustomPrompt="1"/>
          </p:nvPr>
        </p:nvSpPr>
        <p:spPr>
          <a:xfrm>
            <a:off x="5580112" y="2684727"/>
            <a:ext cx="1872258" cy="309332"/>
          </a:xfrm>
        </p:spPr>
        <p:txBody>
          <a:bodyPr>
            <a:normAutofit/>
          </a:bodyPr>
          <a:lstStyle>
            <a:lvl1pPr marL="0" indent="0">
              <a:buNone/>
              <a:defRPr sz="1250">
                <a:solidFill>
                  <a:srgbClr val="595959"/>
                </a:solidFill>
                <a:latin typeface="微软雅黑" panose="020B0503020204020204" pitchFamily="34" charset="-122"/>
                <a:ea typeface="微软雅黑" panose="020B0503020204020204" pitchFamily="34" charset="-122"/>
              </a:defRPr>
            </a:lvl1pPr>
          </a:lstStyle>
          <a:p>
            <a:pPr lvl="0"/>
            <a:r>
              <a:rPr lang="en-US" altLang="zh-CN" dirty="0"/>
              <a:t>04  </a:t>
            </a:r>
            <a:r>
              <a:rPr lang="zh-CN" altLang="en-US" dirty="0"/>
              <a:t>点击添加目录</a:t>
            </a:r>
            <a:endParaRPr lang="zh-CN" altLang="en-US" dirty="0"/>
          </a:p>
        </p:txBody>
      </p:sp>
      <p:sp>
        <p:nvSpPr>
          <p:cNvPr id="20" name="文本占位符 15"/>
          <p:cNvSpPr>
            <a:spLocks noGrp="1"/>
          </p:cNvSpPr>
          <p:nvPr>
            <p:ph type="body" sz="quarter" idx="16" hasCustomPrompt="1"/>
          </p:nvPr>
        </p:nvSpPr>
        <p:spPr>
          <a:xfrm>
            <a:off x="5580112" y="3031534"/>
            <a:ext cx="1872258" cy="309332"/>
          </a:xfrm>
        </p:spPr>
        <p:txBody>
          <a:bodyPr>
            <a:normAutofit/>
          </a:bodyPr>
          <a:lstStyle>
            <a:lvl1pPr marL="0" indent="0">
              <a:buNone/>
              <a:defRPr sz="1250">
                <a:solidFill>
                  <a:srgbClr val="595959"/>
                </a:solidFill>
                <a:latin typeface="微软雅黑" panose="020B0503020204020204" pitchFamily="34" charset="-122"/>
                <a:ea typeface="微软雅黑" panose="020B0503020204020204" pitchFamily="34" charset="-122"/>
              </a:defRPr>
            </a:lvl1pPr>
          </a:lstStyle>
          <a:p>
            <a:pPr lvl="0"/>
            <a:r>
              <a:rPr lang="en-US" altLang="zh-CN" dirty="0"/>
              <a:t>05  </a:t>
            </a:r>
            <a:r>
              <a:rPr lang="zh-CN" altLang="en-US" dirty="0"/>
              <a:t>点击添加目录</a:t>
            </a:r>
            <a:endParaRPr lang="zh-CN" altLang="en-US" dirty="0"/>
          </a:p>
        </p:txBody>
      </p:sp>
      <p:sp>
        <p:nvSpPr>
          <p:cNvPr id="21" name="文本占位符 15"/>
          <p:cNvSpPr>
            <a:spLocks noGrp="1"/>
          </p:cNvSpPr>
          <p:nvPr>
            <p:ph type="body" sz="quarter" idx="17" hasCustomPrompt="1"/>
          </p:nvPr>
        </p:nvSpPr>
        <p:spPr>
          <a:xfrm>
            <a:off x="5580112" y="3363838"/>
            <a:ext cx="1872258" cy="309332"/>
          </a:xfrm>
        </p:spPr>
        <p:txBody>
          <a:bodyPr>
            <a:normAutofit/>
          </a:bodyPr>
          <a:lstStyle>
            <a:lvl1pPr marL="0" indent="0">
              <a:buNone/>
              <a:defRPr sz="1250">
                <a:solidFill>
                  <a:srgbClr val="595959"/>
                </a:solidFill>
                <a:latin typeface="微软雅黑" panose="020B0503020204020204" pitchFamily="34" charset="-122"/>
                <a:ea typeface="微软雅黑" panose="020B0503020204020204" pitchFamily="34" charset="-122"/>
              </a:defRPr>
            </a:lvl1pPr>
          </a:lstStyle>
          <a:p>
            <a:pPr lvl="0"/>
            <a:r>
              <a:rPr lang="en-US" altLang="zh-CN" dirty="0"/>
              <a:t>06  </a:t>
            </a:r>
            <a:r>
              <a:rPr lang="zh-CN" altLang="en-US" dirty="0"/>
              <a:t>点击添加目录</a:t>
            </a:r>
            <a:endParaRPr lang="zh-CN" alt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隔页">
    <p:spTree>
      <p:nvGrpSpPr>
        <p:cNvPr id="1" name=""/>
        <p:cNvGrpSpPr/>
        <p:nvPr/>
      </p:nvGrpSpPr>
      <p:grpSpPr>
        <a:xfrm>
          <a:off x="0" y="0"/>
          <a:ext cx="0" cy="0"/>
          <a:chOff x="0" y="0"/>
          <a:chExt cx="0" cy="0"/>
        </a:xfrm>
      </p:grpSpPr>
      <p:pic>
        <p:nvPicPr>
          <p:cNvPr id="7" name="图片 6" descr="1_0009.PNG"/>
          <p:cNvPicPr>
            <a:picLocks noChangeAspect="1"/>
          </p:cNvPicPr>
          <p:nvPr userDrawn="1"/>
        </p:nvPicPr>
        <p:blipFill>
          <a:blip/>
          <a:stretch>
            <a:fillRect/>
          </a:stretch>
        </p:blipFill>
        <p:spPr>
          <a:xfrm>
            <a:off x="0" y="0"/>
            <a:ext cx="9143999" cy="5143500"/>
          </a:xfrm>
          <a:prstGeom prst="rect">
            <a:avLst/>
          </a:prstGeom>
        </p:spPr>
      </p:pic>
      <p:sp>
        <p:nvSpPr>
          <p:cNvPr id="3" name="文本占位符 2"/>
          <p:cNvSpPr>
            <a:spLocks noGrp="1"/>
          </p:cNvSpPr>
          <p:nvPr>
            <p:ph type="body" sz="quarter" idx="10" hasCustomPrompt="1"/>
          </p:nvPr>
        </p:nvSpPr>
        <p:spPr>
          <a:xfrm>
            <a:off x="3635896" y="1851670"/>
            <a:ext cx="1872208" cy="504701"/>
          </a:xfrm>
        </p:spPr>
        <p:txBody>
          <a:bodyPr>
            <a:noAutofit/>
          </a:bodyPr>
          <a:lstStyle>
            <a:lvl1pPr marL="0" indent="0" algn="ctr">
              <a:buNone/>
              <a:defRPr sz="6000">
                <a:solidFill>
                  <a:srgbClr val="E50078"/>
                </a:solidFill>
                <a:latin typeface="Impact" panose="020B0806030902050204" pitchFamily="34" charset="0"/>
              </a:defRPr>
            </a:lvl1pPr>
          </a:lstStyle>
          <a:p>
            <a:pPr lvl="0"/>
            <a:r>
              <a:rPr lang="en-US" altLang="zh-CN" dirty="0"/>
              <a:t>01</a:t>
            </a:r>
            <a:endParaRPr lang="zh-CN" altLang="en-US" dirty="0"/>
          </a:p>
        </p:txBody>
      </p:sp>
      <p:sp>
        <p:nvSpPr>
          <p:cNvPr id="5" name="文本占位符 4"/>
          <p:cNvSpPr>
            <a:spLocks noGrp="1"/>
          </p:cNvSpPr>
          <p:nvPr>
            <p:ph type="body" sz="quarter" idx="11" hasCustomPrompt="1"/>
          </p:nvPr>
        </p:nvSpPr>
        <p:spPr>
          <a:xfrm>
            <a:off x="3563888" y="3075806"/>
            <a:ext cx="2016224" cy="504007"/>
          </a:xfrm>
        </p:spPr>
        <p:txBody>
          <a:bodyPr>
            <a:noAutofit/>
          </a:bodyPr>
          <a:lstStyle>
            <a:lvl1pPr marL="0" indent="0" algn="ctr">
              <a:buNone/>
              <a:defRPr sz="1800">
                <a:solidFill>
                  <a:srgbClr val="E50078"/>
                </a:solidFill>
                <a:latin typeface="微软雅黑" panose="020B0503020204020204" pitchFamily="34" charset="-122"/>
                <a:ea typeface="微软雅黑" panose="020B0503020204020204" pitchFamily="34" charset="-122"/>
              </a:defRPr>
            </a:lvl1pPr>
          </a:lstStyle>
          <a:p>
            <a:pPr lvl="0"/>
            <a:r>
              <a:rPr lang="zh-CN" altLang="en-US" dirty="0"/>
              <a:t>单击以添加子标题</a:t>
            </a:r>
            <a:endParaRPr lang="zh-CN" alt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4" name="文本占位符 3"/>
          <p:cNvSpPr>
            <a:spLocks noGrp="1"/>
          </p:cNvSpPr>
          <p:nvPr>
            <p:ph type="body" sz="quarter" idx="10" hasCustomPrompt="1"/>
          </p:nvPr>
        </p:nvSpPr>
        <p:spPr>
          <a:xfrm>
            <a:off x="323850" y="483518"/>
            <a:ext cx="3600450" cy="570047"/>
          </a:xfrm>
        </p:spPr>
        <p:txBody>
          <a:bodyPr>
            <a:normAutofit/>
          </a:bodyPr>
          <a:lstStyle>
            <a:lvl1pPr marL="0" indent="0">
              <a:buNone/>
              <a:defRPr sz="2800">
                <a:solidFill>
                  <a:srgbClr val="E50078"/>
                </a:solidFill>
                <a:latin typeface="微软雅黑" panose="020B0503020204020204" pitchFamily="34" charset="-122"/>
                <a:ea typeface="微软雅黑" panose="020B0503020204020204" pitchFamily="34" charset="-122"/>
              </a:defRPr>
            </a:lvl1pPr>
          </a:lstStyle>
          <a:p>
            <a:pPr lvl="0"/>
            <a:r>
              <a:rPr lang="zh-CN" altLang="en-US" dirty="0"/>
              <a:t>单击以添加标题</a:t>
            </a:r>
            <a:endParaRPr lang="zh-CN" altLang="en-US" dirty="0"/>
          </a:p>
        </p:txBody>
      </p:sp>
      <p:sp>
        <p:nvSpPr>
          <p:cNvPr id="6" name="文本占位符 5"/>
          <p:cNvSpPr>
            <a:spLocks noGrp="1"/>
          </p:cNvSpPr>
          <p:nvPr>
            <p:ph type="body" sz="quarter" idx="11" hasCustomPrompt="1"/>
          </p:nvPr>
        </p:nvSpPr>
        <p:spPr>
          <a:xfrm>
            <a:off x="323850" y="1125860"/>
            <a:ext cx="3600450" cy="365770"/>
          </a:xfrm>
        </p:spPr>
        <p:txBody>
          <a:bodyPr>
            <a:normAutofit/>
          </a:bodyPr>
          <a:lstStyle>
            <a:lvl1pPr marL="0" indent="0">
              <a:buNone/>
              <a:defRPr sz="1200">
                <a:solidFill>
                  <a:srgbClr val="E50078"/>
                </a:solidFill>
                <a:latin typeface="微软雅黑" panose="020B0503020204020204" pitchFamily="34" charset="-122"/>
                <a:ea typeface="微软雅黑" panose="020B0503020204020204" pitchFamily="34" charset="-122"/>
              </a:defRPr>
            </a:lvl1pPr>
          </a:lstStyle>
          <a:p>
            <a:pPr lvl="0"/>
            <a:r>
              <a:rPr lang="zh-CN" altLang="en-US" dirty="0"/>
              <a:t>单击以添加子标题</a:t>
            </a:r>
            <a:endParaRPr lang="zh-CN" altLang="en-US" dirty="0"/>
          </a:p>
        </p:txBody>
      </p:sp>
      <p:sp>
        <p:nvSpPr>
          <p:cNvPr id="10" name="文本占位符 22"/>
          <p:cNvSpPr>
            <a:spLocks noGrp="1"/>
          </p:cNvSpPr>
          <p:nvPr>
            <p:ph type="body" sz="quarter" idx="12" hasCustomPrompt="1"/>
          </p:nvPr>
        </p:nvSpPr>
        <p:spPr>
          <a:xfrm>
            <a:off x="323850" y="1594887"/>
            <a:ext cx="3604440" cy="307564"/>
          </a:xfrm>
        </p:spPr>
        <p:txBody>
          <a:bodyPr>
            <a:normAutofit/>
          </a:bodyPr>
          <a:lstStyle>
            <a:lvl1pPr marL="0" inden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stStyle>
          <a:p>
            <a:pPr lvl="0"/>
            <a:r>
              <a:rPr lang="zh-CN" altLang="en-US" dirty="0"/>
              <a:t>添加详文</a:t>
            </a:r>
            <a:endParaRPr lang="zh-CN" altLang="en-US" dirty="0"/>
          </a:p>
        </p:txBody>
      </p:sp>
      <p:sp>
        <p:nvSpPr>
          <p:cNvPr id="12" name="文本占位符 24"/>
          <p:cNvSpPr>
            <a:spLocks noGrp="1"/>
          </p:cNvSpPr>
          <p:nvPr>
            <p:ph type="body" sz="quarter" idx="13" hasCustomPrompt="1"/>
          </p:nvPr>
        </p:nvSpPr>
        <p:spPr>
          <a:xfrm>
            <a:off x="319860" y="1970819"/>
            <a:ext cx="3604440" cy="332703"/>
          </a:xfrm>
        </p:spPr>
        <p:txBody>
          <a:bodyPr>
            <a:noAutofit/>
          </a:bodyPr>
          <a:lstStyle>
            <a:lvl1pPr marL="0" indent="0">
              <a:buNone/>
              <a:defRPr lang="zh-CN" altLang="en-US" sz="11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stStyle>
          <a:p>
            <a:pPr marL="0" lvl="0" indent="0" algn="l" defTabSz="914400" rtl="0" eaLnBrk="1" latinLnBrk="0" hangingPunct="1">
              <a:spcBef>
                <a:spcPct val="20000"/>
              </a:spcBef>
              <a:buFont typeface="Arial" panose="02080604020202020204" pitchFamily="34" charset="0"/>
              <a:buNone/>
            </a:pPr>
            <a:r>
              <a:rPr lang="zh-CN" altLang="en-US" dirty="0"/>
              <a:t>添加详文</a:t>
            </a:r>
            <a:endParaRPr lang="zh-CN" altLang="en-US" dirty="0"/>
          </a:p>
        </p:txBody>
      </p:sp>
      <p:sp>
        <p:nvSpPr>
          <p:cNvPr id="14" name="文本占位符 26"/>
          <p:cNvSpPr>
            <a:spLocks noGrp="1"/>
          </p:cNvSpPr>
          <p:nvPr>
            <p:ph type="body" sz="quarter" idx="14" hasCustomPrompt="1"/>
          </p:nvPr>
        </p:nvSpPr>
        <p:spPr>
          <a:xfrm>
            <a:off x="323850" y="2351822"/>
            <a:ext cx="3604440" cy="342717"/>
          </a:xfrm>
        </p:spPr>
        <p:txBody>
          <a:bodyPr>
            <a:normAutofit/>
          </a:bodyPr>
          <a:lstStyle>
            <a:lvl1pPr marL="0" indent="0">
              <a:buNone/>
              <a:defRPr lang="zh-CN" altLang="en-US" sz="10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stStyle>
          <a:p>
            <a:pPr marL="0" lvl="0" indent="0" algn="l" defTabSz="914400" rtl="0" eaLnBrk="1" latinLnBrk="0" hangingPunct="1">
              <a:spcBef>
                <a:spcPct val="20000"/>
              </a:spcBef>
              <a:buFont typeface="Arial" panose="02080604020202020204" pitchFamily="34" charset="0"/>
              <a:buNone/>
            </a:pPr>
            <a:r>
              <a:rPr lang="zh-CN" altLang="en-US" dirty="0"/>
              <a:t>添加详文</a:t>
            </a:r>
            <a:endParaRPr lang="zh-CN" altLang="en-US" dirty="0"/>
          </a:p>
        </p:txBody>
      </p:sp>
      <p:sp>
        <p:nvSpPr>
          <p:cNvPr id="2" name="圆角矩形 1"/>
          <p:cNvSpPr/>
          <p:nvPr userDrawn="1"/>
        </p:nvSpPr>
        <p:spPr>
          <a:xfrm>
            <a:off x="4139952" y="51470"/>
            <a:ext cx="4968552" cy="5040560"/>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B3399C-1981-47D9-8403-80D72EBE190D}" type="slidenum">
              <a:rPr lang="zh-CN" altLang="en-US" smtClean="0"/>
            </a:fld>
            <a:endParaRPr lang="zh-CN" altLang="en-US"/>
          </a:p>
        </p:txBody>
      </p:sp>
      <p:sp>
        <p:nvSpPr>
          <p:cNvPr id="6" name="文本占位符 3"/>
          <p:cNvSpPr>
            <a:spLocks noGrp="1"/>
          </p:cNvSpPr>
          <p:nvPr>
            <p:ph type="body" sz="quarter" idx="13" hasCustomPrompt="1"/>
          </p:nvPr>
        </p:nvSpPr>
        <p:spPr>
          <a:xfrm>
            <a:off x="323850" y="483518"/>
            <a:ext cx="3600450" cy="570047"/>
          </a:xfrm>
        </p:spPr>
        <p:txBody>
          <a:bodyPr>
            <a:normAutofit/>
          </a:bodyPr>
          <a:lstStyle>
            <a:lvl1pPr marL="0" indent="0">
              <a:buNone/>
              <a:defRPr sz="2800">
                <a:solidFill>
                  <a:srgbClr val="E50078"/>
                </a:solidFill>
                <a:latin typeface="微软雅黑" panose="020B0503020204020204" pitchFamily="34" charset="-122"/>
                <a:ea typeface="微软雅黑" panose="020B0503020204020204" pitchFamily="34" charset="-122"/>
              </a:defRPr>
            </a:lvl1pPr>
          </a:lstStyle>
          <a:p>
            <a:pPr lvl="0"/>
            <a:r>
              <a:rPr lang="zh-CN" altLang="en-US" dirty="0"/>
              <a:t>单击以添加标题</a:t>
            </a:r>
            <a:endParaRPr lang="zh-CN" altLang="en-US" dirty="0"/>
          </a:p>
        </p:txBody>
      </p:sp>
      <p:sp>
        <p:nvSpPr>
          <p:cNvPr id="7" name="文本占位符 5"/>
          <p:cNvSpPr>
            <a:spLocks noGrp="1"/>
          </p:cNvSpPr>
          <p:nvPr>
            <p:ph type="body" sz="quarter" idx="14" hasCustomPrompt="1"/>
          </p:nvPr>
        </p:nvSpPr>
        <p:spPr>
          <a:xfrm>
            <a:off x="323850" y="1125860"/>
            <a:ext cx="3600450" cy="365770"/>
          </a:xfrm>
        </p:spPr>
        <p:txBody>
          <a:bodyPr>
            <a:normAutofit/>
          </a:bodyPr>
          <a:lstStyle>
            <a:lvl1pPr marL="0" indent="0">
              <a:buNone/>
              <a:defRPr sz="1200">
                <a:solidFill>
                  <a:srgbClr val="E50078"/>
                </a:solidFill>
                <a:latin typeface="微软雅黑" panose="020B0503020204020204" pitchFamily="34" charset="-122"/>
                <a:ea typeface="微软雅黑" panose="020B0503020204020204" pitchFamily="34" charset="-122"/>
              </a:defRPr>
            </a:lvl1pPr>
          </a:lstStyle>
          <a:p>
            <a:pPr lvl="0"/>
            <a:r>
              <a:rPr lang="zh-CN" altLang="en-US" dirty="0"/>
              <a:t>单击以添加子标题</a:t>
            </a:r>
            <a:endParaRPr lang="zh-CN" altLang="en-US" dirty="0"/>
          </a:p>
        </p:txBody>
      </p:sp>
      <p:sp>
        <p:nvSpPr>
          <p:cNvPr id="14" name="文本占位符 22"/>
          <p:cNvSpPr>
            <a:spLocks noGrp="1"/>
          </p:cNvSpPr>
          <p:nvPr>
            <p:ph type="body" sz="quarter" idx="15" hasCustomPrompt="1"/>
          </p:nvPr>
        </p:nvSpPr>
        <p:spPr>
          <a:xfrm>
            <a:off x="323850" y="1594887"/>
            <a:ext cx="3604440" cy="307564"/>
          </a:xfrm>
        </p:spPr>
        <p:txBody>
          <a:bodyPr>
            <a:normAutofit/>
          </a:bodyPr>
          <a:lstStyle>
            <a:lvl1pPr marL="0" inden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stStyle>
          <a:p>
            <a:pPr lvl="0"/>
            <a:r>
              <a:rPr lang="zh-CN" altLang="en-US" dirty="0"/>
              <a:t>添加详文</a:t>
            </a:r>
            <a:endParaRPr lang="zh-CN" altLang="en-US" dirty="0"/>
          </a:p>
        </p:txBody>
      </p:sp>
      <p:sp>
        <p:nvSpPr>
          <p:cNvPr id="15" name="文本占位符 24"/>
          <p:cNvSpPr>
            <a:spLocks noGrp="1"/>
          </p:cNvSpPr>
          <p:nvPr>
            <p:ph type="body" sz="quarter" idx="16" hasCustomPrompt="1"/>
          </p:nvPr>
        </p:nvSpPr>
        <p:spPr>
          <a:xfrm>
            <a:off x="319860" y="1970819"/>
            <a:ext cx="3604440" cy="332703"/>
          </a:xfrm>
        </p:spPr>
        <p:txBody>
          <a:bodyPr>
            <a:noAutofit/>
          </a:bodyPr>
          <a:lstStyle>
            <a:lvl1pPr marL="0" indent="0">
              <a:buNone/>
              <a:defRPr lang="zh-CN" altLang="en-US" sz="11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stStyle>
          <a:p>
            <a:pPr marL="0" lvl="0" indent="0" algn="l" defTabSz="914400" rtl="0" eaLnBrk="1" latinLnBrk="0" hangingPunct="1">
              <a:spcBef>
                <a:spcPct val="20000"/>
              </a:spcBef>
              <a:buFont typeface="Arial" panose="02080604020202020204" pitchFamily="34" charset="0"/>
              <a:buNone/>
            </a:pPr>
            <a:r>
              <a:rPr lang="zh-CN" altLang="en-US" dirty="0"/>
              <a:t>添加详文</a:t>
            </a:r>
            <a:endParaRPr lang="zh-CN" altLang="en-US" dirty="0"/>
          </a:p>
        </p:txBody>
      </p:sp>
      <p:sp>
        <p:nvSpPr>
          <p:cNvPr id="16" name="文本占位符 26"/>
          <p:cNvSpPr>
            <a:spLocks noGrp="1"/>
          </p:cNvSpPr>
          <p:nvPr>
            <p:ph type="body" sz="quarter" idx="17" hasCustomPrompt="1"/>
          </p:nvPr>
        </p:nvSpPr>
        <p:spPr>
          <a:xfrm>
            <a:off x="323850" y="2351822"/>
            <a:ext cx="3604440" cy="342717"/>
          </a:xfrm>
        </p:spPr>
        <p:txBody>
          <a:bodyPr>
            <a:normAutofit/>
          </a:bodyPr>
          <a:lstStyle>
            <a:lvl1pPr marL="0" indent="0">
              <a:buNone/>
              <a:defRPr lang="zh-CN" altLang="en-US" sz="10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stStyle>
          <a:p>
            <a:pPr marL="0" lvl="0" indent="0" algn="l" defTabSz="914400" rtl="0" eaLnBrk="1" latinLnBrk="0" hangingPunct="1">
              <a:spcBef>
                <a:spcPct val="20000"/>
              </a:spcBef>
              <a:buFont typeface="Arial" panose="02080604020202020204" pitchFamily="34" charset="0"/>
              <a:buNone/>
            </a:pPr>
            <a:r>
              <a:rPr lang="zh-CN" altLang="en-US" dirty="0"/>
              <a:t>添加详文</a:t>
            </a:r>
            <a:endParaRPr lang="zh-CN"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B3399C-1981-47D9-8403-80D72EBE190D}" type="slidenum">
              <a:rPr lang="zh-CN" altLang="en-US" smtClean="0"/>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B3399C-1981-47D9-8403-80D72EBE190D}" type="slidenum">
              <a:rPr lang="zh-CN" altLang="en-US" smtClean="0"/>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B3399C-1981-47D9-8403-80D72EBE190D}" type="slidenum">
              <a:rPr lang="zh-CN" altLang="en-US" smtClean="0"/>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5B3399C-1981-47D9-8403-80D72EBE190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package" Target="../embeddings/Document3.docx"/></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package" Target="../embeddings/Document4.doc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4.xml"/><Relationship Id="rId2" Type="http://schemas.openxmlformats.org/officeDocument/2006/relationships/image" Target="../media/image1.png"/><Relationship Id="rId1" Type="http://schemas.openxmlformats.org/officeDocument/2006/relationships/package" Target="../embeddings/Document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package" Target="../embeddings/Document2.docx"/></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07602" y="1779662"/>
            <a:ext cx="7128793" cy="1368152"/>
          </a:xfrm>
        </p:spPr>
        <p:txBody>
          <a:bodyPr>
            <a:noAutofit/>
          </a:bodyPr>
          <a:lstStyle/>
          <a:p>
            <a:r>
              <a:rPr lang="en-US" altLang="zh-CN" sz="2400" b="1" dirty="0">
                <a:sym typeface="+mn-ea"/>
              </a:rPr>
              <a:t>2026</a:t>
            </a:r>
            <a:r>
              <a:rPr lang="zh-CN" altLang="en-US" sz="2400" b="1" dirty="0">
                <a:sym typeface="+mn-ea"/>
              </a:rPr>
              <a:t>年咪咕音乐</a:t>
            </a:r>
            <a:r>
              <a:rPr lang="en-US" altLang="zh-CN" sz="2400" b="1" dirty="0">
                <a:sym typeface="+mn-ea"/>
              </a:rPr>
              <a:t>XX</a:t>
            </a:r>
            <a:r>
              <a:rPr lang="zh-CN" altLang="en-US" sz="2400" b="1" dirty="0">
                <a:sym typeface="+mn-ea"/>
              </a:rPr>
              <a:t>电商项目合作申报</a:t>
            </a:r>
            <a:endParaRPr lang="en-US" altLang="zh-CN" sz="2400" b="1" dirty="0">
              <a:sym typeface="+mn-ea"/>
            </a:endParaRPr>
          </a:p>
          <a:p>
            <a:r>
              <a:rPr lang="en-US" altLang="zh-CN" sz="2400" b="1" dirty="0">
                <a:sym typeface="+mn-ea"/>
              </a:rPr>
              <a:t>XXX</a:t>
            </a:r>
            <a:r>
              <a:rPr lang="zh-CN" altLang="en-US" sz="2400" b="1" dirty="0">
                <a:sym typeface="+mn-ea"/>
              </a:rPr>
              <a:t>公司</a:t>
            </a:r>
            <a:endParaRPr lang="zh-CN" altLang="en-US" sz="2400" b="1" strike="noStrike" kern="1200" noProof="1">
              <a:solidFill>
                <a:srgbClr val="E50078"/>
              </a:solidFill>
            </a:endParaRPr>
          </a:p>
          <a:p>
            <a:endParaRPr lang="zh-CN" altLang="en-US" sz="2400" dirty="0"/>
          </a:p>
        </p:txBody>
      </p:sp>
      <p:sp>
        <p:nvSpPr>
          <p:cNvPr id="3" name="文本占位符 3"/>
          <p:cNvSpPr>
            <a:spLocks noGrp="1"/>
          </p:cNvSpPr>
          <p:nvPr>
            <p:ph type="body" sz="quarter" idx="11"/>
          </p:nvPr>
        </p:nvSpPr>
        <p:spPr>
          <a:xfrm>
            <a:off x="3275619" y="4307455"/>
            <a:ext cx="2592760" cy="298258"/>
          </a:xfrm>
        </p:spPr>
        <p:txBody>
          <a:bodyPr/>
          <a:lstStyle/>
          <a:p>
            <a:r>
              <a:rPr lang="en-US" altLang="zh-CN" sz="1000" dirty="0"/>
              <a:t>2026</a:t>
            </a:r>
            <a:r>
              <a:rPr lang="zh-CN" altLang="en-US" sz="1000" dirty="0"/>
              <a:t>年</a:t>
            </a:r>
            <a:r>
              <a:rPr lang="en-US" altLang="zh-CN" sz="1000" dirty="0"/>
              <a:t>x</a:t>
            </a:r>
            <a:r>
              <a:rPr lang="zh-CN" altLang="en-US" sz="1000" dirty="0"/>
              <a:t>月</a:t>
            </a:r>
            <a:endParaRPr lang="en-US" altLang="zh-CN" sz="10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520" y="195486"/>
            <a:ext cx="3744416" cy="1368152"/>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行业资质证明</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129540" y="2050415"/>
            <a:ext cx="4124325" cy="1614805"/>
          </a:xfrm>
          <a:prstGeom prst="rect">
            <a:avLst/>
          </a:prstGeom>
        </p:spPr>
        <p:txBody>
          <a:bodyPr wrap="square">
            <a:spAutoFit/>
          </a:bodyPr>
          <a:lstStyle/>
          <a:p>
            <a:pPr>
              <a:lnSpc>
                <a:spcPct val="150000"/>
              </a:lnSpc>
              <a:spcBef>
                <a:spcPts val="0"/>
              </a:spcBef>
              <a:spcAft>
                <a:spcPts val="0"/>
              </a:spcAft>
            </a:pPr>
            <a:r>
              <a:rPr lang="en-US" altLang="zh-CN" dirty="0">
                <a:latin typeface="微软雅黑" panose="020B0503020204020204" pitchFamily="34" charset="-122"/>
                <a:ea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sym typeface="+mn-ea"/>
              </a:rPr>
              <a:t>、经电商平台官方认证服务商/代理商资质或奖项</a:t>
            </a:r>
            <a:endParaRPr lang="zh-CN" altLang="en-US" dirty="0">
              <a:latin typeface="微软雅黑" panose="020B0503020204020204" pitchFamily="34" charset="-122"/>
              <a:ea typeface="微软雅黑" panose="020B0503020204020204" pitchFamily="34" charset="-122"/>
              <a:sym typeface="+mn-ea"/>
            </a:endParaRPr>
          </a:p>
          <a:p>
            <a:pPr>
              <a:lnSpc>
                <a:spcPct val="150000"/>
              </a:lnSpc>
              <a:spcBef>
                <a:spcPts val="0"/>
              </a:spcBef>
              <a:spcAft>
                <a:spcPts val="0"/>
              </a:spcAft>
            </a:pPr>
            <a:endParaRPr lang="zh-CN" altLang="en-US" dirty="0">
              <a:latin typeface="微软雅黑" panose="020B0503020204020204" pitchFamily="34" charset="-122"/>
              <a:ea typeface="微软雅黑" panose="020B0503020204020204" pitchFamily="34" charset="-122"/>
              <a:sym typeface="+mn-ea"/>
            </a:endParaRPr>
          </a:p>
          <a:p>
            <a:r>
              <a:rPr lang="en-US" altLang="zh-CN" dirty="0">
                <a:latin typeface="微软雅黑" panose="020B0503020204020204" pitchFamily="34" charset="-122"/>
                <a:ea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rPr>
              <a:t>右侧截图为电商平台认证证明示例。</a:t>
            </a:r>
            <a:endParaRPr lang="en-US" altLang="zh-CN" dirty="0">
              <a:latin typeface="微软雅黑" panose="020B0503020204020204" pitchFamily="34" charset="-122"/>
              <a:ea typeface="微软雅黑" panose="020B0503020204020204" pitchFamily="34" charset="-122"/>
            </a:endParaRPr>
          </a:p>
        </p:txBody>
      </p:sp>
      <p:sp>
        <p:nvSpPr>
          <p:cNvPr id="3" name="灯片编号占位符 2"/>
          <p:cNvSpPr txBox="1"/>
          <p:nvPr/>
        </p:nvSpPr>
        <p:spPr>
          <a:xfrm>
            <a:off x="8792960" y="4803998"/>
            <a:ext cx="351040" cy="339502"/>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dirty="0"/>
          </a:p>
        </p:txBody>
      </p:sp>
      <p:pic>
        <p:nvPicPr>
          <p:cNvPr id="4" name="图片 3" descr="f522482780dd8b3bda162d7a6b6e3aa7"/>
          <p:cNvPicPr>
            <a:picLocks noChangeAspect="1"/>
          </p:cNvPicPr>
          <p:nvPr/>
        </p:nvPicPr>
        <p:blipFill>
          <a:blip r:embed="rId1"/>
          <a:stretch>
            <a:fillRect/>
          </a:stretch>
        </p:blipFill>
        <p:spPr>
          <a:xfrm>
            <a:off x="4356100" y="843915"/>
            <a:ext cx="4620895" cy="3366135"/>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520" y="195486"/>
            <a:ext cx="3888432" cy="570047"/>
          </a:xfrm>
        </p:spPr>
        <p:txBody>
          <a:bodyPr>
            <a:noAutofit/>
          </a:bodyPr>
          <a:lstStyle/>
          <a:p>
            <a:r>
              <a:rPr lang="en-US" altLang="zh-CN" sz="2400" b="1" dirty="0">
                <a:latin typeface="微软雅黑" panose="020B0503020204020204" pitchFamily="34" charset="-122"/>
                <a:ea typeface="微软雅黑" panose="020B0503020204020204" pitchFamily="34" charset="-122"/>
                <a:sym typeface="+mn-ea"/>
              </a:rPr>
              <a:t>ROI</a:t>
            </a:r>
            <a:r>
              <a:rPr lang="zh-CN" altLang="en-US" sz="2400" b="1" dirty="0">
                <a:latin typeface="微软雅黑" panose="020B0503020204020204" pitchFamily="34" charset="-122"/>
                <a:ea typeface="微软雅黑" panose="020B0503020204020204" pitchFamily="34" charset="-122"/>
                <a:sym typeface="+mn-ea"/>
              </a:rPr>
              <a:t>保底承诺</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323528" y="1317585"/>
            <a:ext cx="2959059" cy="874407"/>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按以下模板填写、盖章，</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在本页右方插入扫描件</a:t>
            </a:r>
            <a:endParaRPr lang="en-US" altLang="zh-CN" dirty="0">
              <a:latin typeface="微软雅黑" panose="020B0503020204020204" pitchFamily="34" charset="-122"/>
              <a:ea typeface="微软雅黑" panose="020B0503020204020204" pitchFamily="34" charset="-122"/>
            </a:endParaRPr>
          </a:p>
        </p:txBody>
      </p:sp>
      <p:sp>
        <p:nvSpPr>
          <p:cNvPr id="4" name="灯片编号占位符 2"/>
          <p:cNvSpPr txBox="1"/>
          <p:nvPr/>
        </p:nvSpPr>
        <p:spPr>
          <a:xfrm>
            <a:off x="8748464" y="4876006"/>
            <a:ext cx="395536" cy="26749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dirty="0"/>
          </a:p>
        </p:txBody>
      </p:sp>
      <p:graphicFrame>
        <p:nvGraphicFramePr>
          <p:cNvPr id="2" name="对象 1">
            <a:hlinkClick r:id="" action="ppaction://ole?verb="/>
          </p:cNvPr>
          <p:cNvGraphicFramePr>
            <a:graphicFrameLocks noChangeAspect="1"/>
          </p:cNvGraphicFramePr>
          <p:nvPr/>
        </p:nvGraphicFramePr>
        <p:xfrm>
          <a:off x="1187450" y="2192020"/>
          <a:ext cx="1143000" cy="1143000"/>
        </p:xfrm>
        <a:graphic>
          <a:graphicData uri="http://schemas.openxmlformats.org/presentationml/2006/ole">
            <mc:AlternateContent xmlns:mc="http://schemas.openxmlformats.org/markup-compatibility/2006">
              <mc:Choice xmlns:v="urn:schemas-microsoft-com:vml" Requires="v">
                <p:oleObj spid="_x0000_s3073" name="" showAsIcon="1" r:id="rId1" imgW="1143000" imgH="1143000" progId="Word.Document.12">
                  <p:embed/>
                </p:oleObj>
              </mc:Choice>
              <mc:Fallback>
                <p:oleObj name="" showAsIcon="1" r:id="rId1" imgW="1143000" imgH="1143000" progId="Word.Document.12">
                  <p:embed/>
                  <p:pic>
                    <p:nvPicPr>
                      <p:cNvPr id="0" name="图片 3072"/>
                      <p:cNvPicPr/>
                      <p:nvPr/>
                    </p:nvPicPr>
                    <p:blipFill>
                      <a:blip r:embed="rId2"/>
                      <a:stretch>
                        <a:fillRect/>
                      </a:stretch>
                    </p:blipFill>
                    <p:spPr>
                      <a:xfrm>
                        <a:off x="1187450" y="2192020"/>
                        <a:ext cx="1143000" cy="1143000"/>
                      </a:xfrm>
                      <a:prstGeom prst="rect">
                        <a:avLst/>
                      </a:prstGeom>
                    </p:spPr>
                  </p:pic>
                </p:oleObj>
              </mc:Fallback>
            </mc:AlternateContent>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460" y="195580"/>
            <a:ext cx="3744595" cy="899795"/>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垫资证明</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168931" y="1563638"/>
            <a:ext cx="3909594" cy="922020"/>
          </a:xfrm>
          <a:prstGeom prst="rect">
            <a:avLst/>
          </a:prstGeom>
        </p:spPr>
        <p:txBody>
          <a:bodyPr wrap="square">
            <a:spAutoFit/>
          </a:bodyPr>
          <a:lstStyle/>
          <a:p>
            <a:pPr>
              <a:lnSpc>
                <a:spcPct val="150000"/>
              </a:lnSpc>
              <a:spcBef>
                <a:spcPts val="0"/>
              </a:spcBef>
              <a:spcAft>
                <a:spcPts val="0"/>
              </a:spcAft>
            </a:pPr>
            <a:r>
              <a:rPr lang="zh-CN" altLang="en-US" dirty="0">
                <a:latin typeface="微软雅黑" panose="020B0503020204020204" pitchFamily="34" charset="-122"/>
                <a:ea typeface="微软雅黑" panose="020B0503020204020204" pitchFamily="34" charset="-122"/>
              </a:rPr>
              <a:t>按以下模板填写、盖章，</a:t>
            </a:r>
            <a:endParaRPr lang="zh-CN" altLang="en-US" dirty="0">
              <a:latin typeface="微软雅黑" panose="020B0503020204020204" pitchFamily="34" charset="-122"/>
              <a:ea typeface="微软雅黑" panose="020B0503020204020204" pitchFamily="34" charset="-122"/>
            </a:endParaRPr>
          </a:p>
          <a:p>
            <a:pPr>
              <a:lnSpc>
                <a:spcPct val="150000"/>
              </a:lnSpc>
              <a:spcBef>
                <a:spcPts val="0"/>
              </a:spcBef>
              <a:spcAft>
                <a:spcPts val="0"/>
              </a:spcAft>
            </a:pPr>
            <a:r>
              <a:rPr lang="zh-CN" altLang="en-US" dirty="0">
                <a:latin typeface="微软雅黑" panose="020B0503020204020204" pitchFamily="34" charset="-122"/>
                <a:ea typeface="微软雅黑" panose="020B0503020204020204" pitchFamily="34" charset="-122"/>
              </a:rPr>
              <a:t>在本页右方插入扫描件</a:t>
            </a:r>
            <a:endParaRPr lang="zh-CN" altLang="en-US" dirty="0">
              <a:latin typeface="微软雅黑" panose="020B0503020204020204" pitchFamily="34" charset="-122"/>
              <a:ea typeface="微软雅黑" panose="020B0503020204020204" pitchFamily="34" charset="-122"/>
            </a:endParaRPr>
          </a:p>
        </p:txBody>
      </p:sp>
      <p:sp>
        <p:nvSpPr>
          <p:cNvPr id="3" name="灯片编号占位符 2"/>
          <p:cNvSpPr txBox="1"/>
          <p:nvPr/>
        </p:nvSpPr>
        <p:spPr>
          <a:xfrm>
            <a:off x="8792960" y="4803998"/>
            <a:ext cx="351040" cy="339502"/>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dirty="0"/>
          </a:p>
        </p:txBody>
      </p:sp>
      <p:graphicFrame>
        <p:nvGraphicFramePr>
          <p:cNvPr id="4" name="对象 3">
            <a:hlinkClick r:id="" action="ppaction://ole?verb="/>
          </p:cNvPr>
          <p:cNvGraphicFramePr>
            <a:graphicFrameLocks noChangeAspect="1"/>
          </p:cNvGraphicFramePr>
          <p:nvPr/>
        </p:nvGraphicFramePr>
        <p:xfrm>
          <a:off x="1187450" y="2428240"/>
          <a:ext cx="1143000" cy="1143000"/>
        </p:xfrm>
        <a:graphic>
          <a:graphicData uri="http://schemas.openxmlformats.org/presentationml/2006/ole">
            <mc:AlternateContent xmlns:mc="http://schemas.openxmlformats.org/markup-compatibility/2006">
              <mc:Choice xmlns:v="urn:schemas-microsoft-com:vml" Requires="v">
                <p:oleObj spid="_x0000_s4097" name="" showAsIcon="1" r:id="rId1" imgW="1143000" imgH="1143000" progId="Word.Document.12">
                  <p:embed/>
                </p:oleObj>
              </mc:Choice>
              <mc:Fallback>
                <p:oleObj name="" showAsIcon="1" r:id="rId1" imgW="1143000" imgH="1143000" progId="Word.Document.12">
                  <p:embed/>
                  <p:pic>
                    <p:nvPicPr>
                      <p:cNvPr id="0" name="图片 4096"/>
                      <p:cNvPicPr/>
                      <p:nvPr/>
                    </p:nvPicPr>
                    <p:blipFill>
                      <a:blip r:embed="rId2"/>
                      <a:stretch>
                        <a:fillRect/>
                      </a:stretch>
                    </p:blipFill>
                    <p:spPr>
                      <a:xfrm>
                        <a:off x="1187450" y="2428240"/>
                        <a:ext cx="1143000" cy="1143000"/>
                      </a:xfrm>
                      <a:prstGeom prst="rect">
                        <a:avLst/>
                      </a:prstGeom>
                    </p:spPr>
                  </p:pic>
                </p:oleObj>
              </mc:Fallback>
            </mc:AlternateContent>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B3399C-1981-47D9-8403-80D72EBE190D}" type="slidenum">
              <a:rPr lang="zh-CN" altLang="en-US" smtClean="0"/>
            </a:fld>
            <a:endParaRPr lang="zh-CN" altLang="en-US"/>
          </a:p>
        </p:txBody>
      </p:sp>
      <p:sp>
        <p:nvSpPr>
          <p:cNvPr id="8" name="文本占位符 1"/>
          <p:cNvSpPr>
            <a:spLocks noGrp="1"/>
          </p:cNvSpPr>
          <p:nvPr>
            <p:ph type="body" sz="quarter" idx="13"/>
          </p:nvPr>
        </p:nvSpPr>
        <p:spPr>
          <a:xfrm>
            <a:off x="323850" y="331127"/>
            <a:ext cx="4824214" cy="570047"/>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合作案例清单</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95605" y="843915"/>
            <a:ext cx="8065135" cy="1186815"/>
          </a:xfrm>
          <a:prstGeom prst="rect">
            <a:avLst/>
          </a:prstGeom>
          <a:noFill/>
        </p:spPr>
        <p:txBody>
          <a:bodyPr wrap="square">
            <a:noAutofit/>
          </a:bodyPr>
          <a:lstStyle/>
          <a:p>
            <a:pPr>
              <a:lnSpc>
                <a:spcPct val="150000"/>
              </a:lnSpc>
            </a:pPr>
            <a:r>
              <a:rPr lang="zh-CN" altLang="en-US" dirty="0">
                <a:latin typeface="微软雅黑" panose="020B0503020204020204" pitchFamily="34" charset="-122"/>
                <a:ea typeface="微软雅黑" panose="020B0503020204020204" pitchFamily="34" charset="-122"/>
                <a:sym typeface="+mn-ea"/>
              </a:rPr>
              <a:t>请提供2023年（含）后签订的对应电商平台联合运营或代运营项目合同</a:t>
            </a:r>
            <a:endParaRPr lang="zh-CN" altLang="en-US" dirty="0">
              <a:latin typeface="微软雅黑" panose="020B0503020204020204" pitchFamily="34" charset="-122"/>
              <a:ea typeface="微软雅黑" panose="020B0503020204020204" pitchFamily="34" charset="-122"/>
              <a:sym typeface="+mn-ea"/>
            </a:endParaRPr>
          </a:p>
          <a:p>
            <a:pPr>
              <a:lnSpc>
                <a:spcPct val="150000"/>
              </a:lnSpc>
            </a:pPr>
            <a:r>
              <a:rPr lang="zh-CN" altLang="en-US" dirty="0">
                <a:latin typeface="微软雅黑" panose="020B0503020204020204" pitchFamily="34" charset="-122"/>
                <a:ea typeface="微软雅黑" panose="020B0503020204020204" pitchFamily="34" charset="-122"/>
                <a:sym typeface="+mn-ea"/>
              </a:rPr>
              <a:t>（店铺年度</a:t>
            </a:r>
            <a:r>
              <a:rPr lang="en-US" altLang="zh-CN" dirty="0">
                <a:latin typeface="微软雅黑" panose="020B0503020204020204" pitchFamily="34" charset="-122"/>
                <a:ea typeface="微软雅黑" panose="020B0503020204020204" pitchFamily="34" charset="-122"/>
                <a:sym typeface="+mn-ea"/>
              </a:rPr>
              <a:t>GMV300</a:t>
            </a:r>
            <a:r>
              <a:rPr lang="zh-CN" altLang="en-US" dirty="0">
                <a:latin typeface="微软雅黑" panose="020B0503020204020204" pitchFamily="34" charset="-122"/>
                <a:ea typeface="微软雅黑" panose="020B0503020204020204" pitchFamily="34" charset="-122"/>
                <a:sym typeface="+mn-ea"/>
              </a:rPr>
              <a:t>万元以上）</a:t>
            </a:r>
            <a:endParaRPr lang="en-US" altLang="zh-CN" dirty="0">
              <a:latin typeface="微软雅黑" panose="020B0503020204020204" pitchFamily="34" charset="-122"/>
              <a:ea typeface="微软雅黑" panose="020B0503020204020204" pitchFamily="34" charset="-122"/>
              <a:sym typeface="+mn-ea"/>
            </a:endParaRPr>
          </a:p>
          <a:p>
            <a:pPr>
              <a:lnSpc>
                <a:spcPct val="150000"/>
              </a:lnSpc>
            </a:pPr>
            <a:endParaRPr lang="en-US" altLang="zh-CN" dirty="0">
              <a:latin typeface="微软雅黑" panose="020B0503020204020204" pitchFamily="34" charset="-122"/>
              <a:ea typeface="微软雅黑" panose="020B0503020204020204" pitchFamily="34" charset="-122"/>
              <a:sym typeface="+mn-ea"/>
            </a:endParaRPr>
          </a:p>
        </p:txBody>
      </p:sp>
      <p:graphicFrame>
        <p:nvGraphicFramePr>
          <p:cNvPr id="10" name="表格 9"/>
          <p:cNvGraphicFramePr>
            <a:graphicFrameLocks noGrp="1"/>
          </p:cNvGraphicFramePr>
          <p:nvPr/>
        </p:nvGraphicFramePr>
        <p:xfrm>
          <a:off x="538799" y="1780026"/>
          <a:ext cx="8065135" cy="2590800"/>
        </p:xfrm>
        <a:graphic>
          <a:graphicData uri="http://schemas.openxmlformats.org/drawingml/2006/table">
            <a:tbl>
              <a:tblPr firstRow="1" bandRow="1">
                <a:tableStyleId>{BC89EF96-8CEA-46FF-86C4-4CE0E7609802}</a:tableStyleId>
              </a:tblPr>
              <a:tblGrid>
                <a:gridCol w="1043693"/>
                <a:gridCol w="2310197"/>
                <a:gridCol w="2808312"/>
                <a:gridCol w="1902694"/>
              </a:tblGrid>
              <a:tr h="365125">
                <a:tc>
                  <a:txBody>
                    <a:bodyPr/>
                    <a:lstStyle/>
                    <a:p>
                      <a:pPr algn="ctr"/>
                      <a:r>
                        <a:rPr lang="zh-CN" altLang="en-US" dirty="0"/>
                        <a:t>序号</a:t>
                      </a:r>
                      <a:endParaRPr lang="zh-CN" altLang="en-US" dirty="0"/>
                    </a:p>
                  </a:txBody>
                  <a:tcPr/>
                </a:tc>
                <a:tc>
                  <a:txBody>
                    <a:bodyPr/>
                    <a:lstStyle/>
                    <a:p>
                      <a:pPr algn="ctr"/>
                      <a:r>
                        <a:rPr lang="zh-CN" altLang="en-US" dirty="0"/>
                        <a:t>案例名称</a:t>
                      </a:r>
                      <a:endParaRPr lang="zh-CN" altLang="en-US" dirty="0"/>
                    </a:p>
                  </a:txBody>
                  <a:tcPr/>
                </a:tc>
                <a:tc>
                  <a:txBody>
                    <a:bodyPr/>
                    <a:lstStyle/>
                    <a:p>
                      <a:pPr algn="ctr"/>
                      <a:r>
                        <a:rPr lang="zh-CN" altLang="en-US" dirty="0"/>
                        <a:t>合作公司</a:t>
                      </a:r>
                      <a:endParaRPr lang="zh-CN" altLang="en-US" dirty="0"/>
                    </a:p>
                  </a:txBody>
                  <a:tcPr/>
                </a:tc>
                <a:tc>
                  <a:txBody>
                    <a:bodyPr/>
                    <a:lstStyle/>
                    <a:p>
                      <a:pPr algn="ctr"/>
                      <a:r>
                        <a:rPr lang="zh-CN" altLang="en-US" dirty="0"/>
                        <a:t>年度</a:t>
                      </a:r>
                      <a:r>
                        <a:rPr lang="en-US" altLang="zh-CN" dirty="0"/>
                        <a:t>GMV</a:t>
                      </a:r>
                      <a:r>
                        <a:rPr lang="zh-CN" altLang="en-US" dirty="0"/>
                        <a:t>（万）</a:t>
                      </a:r>
                      <a:endParaRPr lang="zh-CN" altLang="en-US" dirty="0"/>
                    </a:p>
                  </a:txBody>
                  <a:tcPr/>
                </a:tc>
              </a:tr>
              <a:tr h="370840">
                <a:tc>
                  <a:txBody>
                    <a:bodyPr/>
                    <a:lstStyle/>
                    <a:p>
                      <a:pPr algn="ctr"/>
                      <a:r>
                        <a:rPr lang="zh-CN" altLang="en-US" dirty="0"/>
                        <a:t>示例</a:t>
                      </a:r>
                      <a:endParaRPr lang="zh-CN" altLang="en-US" dirty="0"/>
                    </a:p>
                  </a:txBody>
                  <a:tcPr/>
                </a:tc>
                <a:tc>
                  <a:txBody>
                    <a:bodyPr/>
                    <a:lstStyle/>
                    <a:p>
                      <a:pPr algn="ctr"/>
                      <a:r>
                        <a:rPr lang="en-US" altLang="zh-CN" sz="1400" dirty="0"/>
                        <a:t>XX</a:t>
                      </a:r>
                      <a:r>
                        <a:rPr lang="zh-CN" altLang="en-US" sz="1400" dirty="0"/>
                        <a:t>品牌</a:t>
                      </a:r>
                      <a:r>
                        <a:rPr lang="en-US" altLang="zh-CN" sz="1400" dirty="0"/>
                        <a:t>XX</a:t>
                      </a:r>
                      <a:r>
                        <a:rPr lang="zh-CN" altLang="en-US" sz="1400" dirty="0"/>
                        <a:t>平台联合运营</a:t>
                      </a:r>
                      <a:r>
                        <a:rPr lang="en-US" altLang="zh-CN" sz="1400" dirty="0"/>
                        <a:t>/</a:t>
                      </a:r>
                      <a:r>
                        <a:rPr lang="zh-CN" altLang="en-US" sz="1400" dirty="0"/>
                        <a:t>代运营项目</a:t>
                      </a:r>
                      <a:endParaRPr lang="zh-CN" altLang="en-US" sz="1400" dirty="0"/>
                    </a:p>
                  </a:txBody>
                  <a:tcPr/>
                </a:tc>
                <a:tc>
                  <a:txBody>
                    <a:bodyPr/>
                    <a:lstStyle/>
                    <a:p>
                      <a:pPr algn="ctr"/>
                      <a:r>
                        <a:rPr lang="en-US" altLang="zh-CN" dirty="0"/>
                        <a:t>xx</a:t>
                      </a:r>
                      <a:r>
                        <a:rPr lang="zh-CN" altLang="en-US" dirty="0"/>
                        <a:t>公司</a:t>
                      </a:r>
                      <a:endParaRPr lang="zh-CN" altLang="en-US" dirty="0"/>
                    </a:p>
                  </a:txBody>
                  <a:tcPr/>
                </a:tc>
                <a:tc>
                  <a:txBody>
                    <a:bodyPr/>
                    <a:lstStyle/>
                    <a:p>
                      <a:pPr algn="ctr"/>
                      <a:r>
                        <a:rPr lang="en-US" altLang="zh-CN"/>
                        <a:t>xx</a:t>
                      </a:r>
                      <a:endParaRPr lang="zh-CN" altLang="en-US"/>
                    </a:p>
                  </a:txBody>
                  <a:tcPr/>
                </a:tc>
              </a:tr>
              <a:tr h="370840">
                <a:tc>
                  <a:txBody>
                    <a:bodyPr/>
                    <a:lstStyle/>
                    <a:p>
                      <a:pPr algn="ctr"/>
                      <a:r>
                        <a:rPr lang="en-US" altLang="zh-CN" dirty="0"/>
                        <a:t>1</a:t>
                      </a:r>
                      <a:endParaRPr lang="zh-CN" altLang="en-US" dirty="0"/>
                    </a:p>
                  </a:txBody>
                  <a:tcPr/>
                </a:tc>
                <a:tc>
                  <a:txBody>
                    <a:bodyPr/>
                    <a:lstStyle/>
                    <a:p>
                      <a:pPr algn="ctr"/>
                      <a:endParaRPr lang="zh-CN" altLang="en-US"/>
                    </a:p>
                  </a:txBody>
                  <a:tcPr/>
                </a:tc>
                <a:tc>
                  <a:txBody>
                    <a:bodyPr/>
                    <a:lstStyle/>
                    <a:p>
                      <a:pPr algn="ctr"/>
                      <a:endParaRPr lang="zh-CN" altLang="en-US" dirty="0"/>
                    </a:p>
                  </a:txBody>
                  <a:tcPr/>
                </a:tc>
                <a:tc>
                  <a:txBody>
                    <a:bodyPr/>
                    <a:lstStyle/>
                    <a:p>
                      <a:pPr algn="ctr"/>
                      <a:endParaRPr lang="zh-CN" altLang="en-US" dirty="0"/>
                    </a:p>
                  </a:txBody>
                  <a:tcPr/>
                </a:tc>
              </a:tr>
              <a:tr h="370840">
                <a:tc>
                  <a:txBody>
                    <a:bodyPr/>
                    <a:lstStyle/>
                    <a:p>
                      <a:pPr algn="ctr"/>
                      <a:r>
                        <a:rPr lang="en-US" altLang="zh-CN" dirty="0"/>
                        <a:t>2</a:t>
                      </a:r>
                      <a:endParaRPr lang="zh-CN" altLang="en-US" dirty="0"/>
                    </a:p>
                  </a:txBody>
                  <a:tcPr/>
                </a:tc>
                <a:tc>
                  <a:txBody>
                    <a:bodyPr/>
                    <a:lstStyle/>
                    <a:p>
                      <a:pPr algn="ctr"/>
                      <a:endParaRPr lang="zh-CN" altLang="en-US"/>
                    </a:p>
                  </a:txBody>
                  <a:tcPr/>
                </a:tc>
                <a:tc>
                  <a:txBody>
                    <a:bodyPr/>
                    <a:lstStyle/>
                    <a:p>
                      <a:pPr algn="ctr"/>
                      <a:endParaRPr lang="zh-CN" altLang="en-US"/>
                    </a:p>
                  </a:txBody>
                  <a:tcPr/>
                </a:tc>
                <a:tc>
                  <a:txBody>
                    <a:bodyPr/>
                    <a:lstStyle/>
                    <a:p>
                      <a:pPr algn="ctr"/>
                      <a:endParaRPr lang="zh-CN" altLang="en-US" dirty="0"/>
                    </a:p>
                  </a:txBody>
                  <a:tcPr/>
                </a:tc>
              </a:tr>
              <a:tr h="370840">
                <a:tc>
                  <a:txBody>
                    <a:bodyPr/>
                    <a:lstStyle/>
                    <a:p>
                      <a:pPr algn="ctr"/>
                      <a:r>
                        <a:rPr lang="en-US" altLang="zh-CN" dirty="0"/>
                        <a:t>3</a:t>
                      </a:r>
                      <a:endParaRPr lang="zh-CN" altLang="en-US" dirty="0"/>
                    </a:p>
                  </a:txBody>
                  <a:tcPr/>
                </a:tc>
                <a:tc>
                  <a:txBody>
                    <a:bodyPr/>
                    <a:lstStyle/>
                    <a:p>
                      <a:pPr algn="ctr"/>
                      <a:endParaRPr lang="zh-CN" altLang="en-US"/>
                    </a:p>
                  </a:txBody>
                  <a:tcPr/>
                </a:tc>
                <a:tc>
                  <a:txBody>
                    <a:bodyPr/>
                    <a:lstStyle/>
                    <a:p>
                      <a:pPr algn="ctr"/>
                      <a:endParaRPr lang="zh-CN" altLang="en-US"/>
                    </a:p>
                  </a:txBody>
                  <a:tcPr/>
                </a:tc>
                <a:tc>
                  <a:txBody>
                    <a:bodyPr/>
                    <a:lstStyle/>
                    <a:p>
                      <a:pPr algn="ctr"/>
                      <a:endParaRPr lang="zh-CN" altLang="en-US" dirty="0"/>
                    </a:p>
                  </a:txBody>
                  <a:tcPr/>
                </a:tc>
              </a:tr>
              <a:tr h="370840">
                <a:tc>
                  <a:txBody>
                    <a:bodyPr/>
                    <a:lstStyle/>
                    <a:p>
                      <a:pPr algn="ctr"/>
                      <a:r>
                        <a:rPr lang="en-US" altLang="zh-CN" dirty="0"/>
                        <a:t>4</a:t>
                      </a:r>
                      <a:endParaRPr lang="zh-CN" altLang="en-US" dirty="0"/>
                    </a:p>
                  </a:txBody>
                  <a:tcPr/>
                </a:tc>
                <a:tc>
                  <a:txBody>
                    <a:bodyPr/>
                    <a:lstStyle/>
                    <a:p>
                      <a:pPr algn="ctr"/>
                      <a:endParaRPr lang="zh-CN" altLang="en-US"/>
                    </a:p>
                  </a:txBody>
                  <a:tcPr/>
                </a:tc>
                <a:tc>
                  <a:txBody>
                    <a:bodyPr/>
                    <a:lstStyle/>
                    <a:p>
                      <a:pPr algn="ctr"/>
                      <a:endParaRPr lang="zh-CN" altLang="en-US"/>
                    </a:p>
                  </a:txBody>
                  <a:tcPr/>
                </a:tc>
                <a:tc>
                  <a:txBody>
                    <a:bodyPr/>
                    <a:lstStyle/>
                    <a:p>
                      <a:pPr algn="ctr"/>
                      <a:endParaRPr lang="zh-CN" altLang="en-US" dirty="0"/>
                    </a:p>
                  </a:txBody>
                  <a:tcPr/>
                </a:tc>
              </a:tr>
              <a:tr h="370840">
                <a:tc>
                  <a:txBody>
                    <a:bodyPr/>
                    <a:p>
                      <a:pPr algn="ctr"/>
                      <a:r>
                        <a:rPr lang="en-US" altLang="zh-CN" dirty="0"/>
                        <a:t>5</a:t>
                      </a:r>
                      <a:endParaRPr lang="en-US" altLang="zh-CN" dirty="0"/>
                    </a:p>
                  </a:txBody>
                  <a:tcPr/>
                </a:tc>
                <a:tc>
                  <a:txBody>
                    <a:bodyPr/>
                    <a:p>
                      <a:pPr algn="ctr">
                        <a:buNone/>
                      </a:pPr>
                      <a:endParaRPr lang="zh-CN" altLang="en-US"/>
                    </a:p>
                  </a:txBody>
                  <a:tcPr/>
                </a:tc>
                <a:tc>
                  <a:txBody>
                    <a:bodyPr/>
                    <a:p>
                      <a:pPr algn="ctr">
                        <a:buNone/>
                      </a:pPr>
                      <a:endParaRPr lang="zh-CN" altLang="en-US"/>
                    </a:p>
                  </a:txBody>
                  <a:tcPr/>
                </a:tc>
                <a:tc>
                  <a:txBody>
                    <a:bodyPr/>
                    <a:p>
                      <a:pPr algn="ctr">
                        <a:buNone/>
                      </a:pPr>
                      <a:endParaRPr lang="zh-CN" altLang="en-US" dirty="0"/>
                    </a:p>
                  </a:txBody>
                  <a:tcPr/>
                </a:tc>
              </a:tr>
            </a:tbl>
          </a:graphicData>
        </a:graphic>
      </p:graphicFrame>
      <p:sp>
        <p:nvSpPr>
          <p:cNvPr id="4" name="文本框 3"/>
          <p:cNvSpPr txBox="1"/>
          <p:nvPr/>
        </p:nvSpPr>
        <p:spPr>
          <a:xfrm>
            <a:off x="467360" y="4514850"/>
            <a:ext cx="3600450" cy="575310"/>
          </a:xfrm>
          <a:prstGeom prst="rect">
            <a:avLst/>
          </a:prstGeom>
          <a:noFill/>
        </p:spPr>
        <p:txBody>
          <a:bodyPr wrap="square">
            <a:noAutofit/>
          </a:bodyPr>
          <a:lstStyle/>
          <a:p>
            <a:pPr>
              <a:lnSpc>
                <a:spcPct val="150000"/>
              </a:lnSpc>
            </a:pPr>
            <a:r>
              <a:rPr lang="zh-CN" altLang="en-US" sz="1400" dirty="0">
                <a:solidFill>
                  <a:srgbClr val="FF0000"/>
                </a:solidFill>
                <a:latin typeface="微软雅黑" panose="020B0503020204020204" pitchFamily="34" charset="-122"/>
                <a:ea typeface="微软雅黑" panose="020B0503020204020204" pitchFamily="34" charset="-122"/>
                <a:sym typeface="+mn-ea"/>
              </a:rPr>
              <a:t>提交材料时请删除示例行</a:t>
            </a:r>
            <a:endParaRPr lang="zh-CN" altLang="en-US" sz="14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460" y="195580"/>
            <a:ext cx="3744595" cy="899795"/>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合作案例</a:t>
            </a:r>
            <a:r>
              <a:rPr lang="en-US" altLang="zh-CN" sz="2400" b="1" dirty="0">
                <a:latin typeface="微软雅黑" panose="020B0503020204020204" pitchFamily="34" charset="-122"/>
                <a:ea typeface="微软雅黑" panose="020B0503020204020204" pitchFamily="34" charset="-122"/>
                <a:sym typeface="+mn-ea"/>
              </a:rPr>
              <a:t>1</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168931" y="1563638"/>
            <a:ext cx="3909594" cy="2584450"/>
          </a:xfrm>
          <a:prstGeom prst="rect">
            <a:avLst/>
          </a:prstGeom>
        </p:spPr>
        <p:txBody>
          <a:bodyPr wrap="square">
            <a:spAutoFit/>
          </a:bodyPr>
          <a:lstStyle/>
          <a:p>
            <a:pPr>
              <a:lnSpc>
                <a:spcPct val="150000"/>
              </a:lnSpc>
              <a:spcBef>
                <a:spcPts val="0"/>
              </a:spcBef>
              <a:spcAft>
                <a:spcPts val="0"/>
              </a:spcAft>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、合同关键页，需提供合同首页、签章页、能体现联合运营项目或代运营项目合同内容和签署时间，电商罗盘或第三方平台截图并盖章</a:t>
            </a:r>
            <a:endParaRPr lang="zh-CN" altLang="en-US" dirty="0">
              <a:latin typeface="微软雅黑" panose="020B0503020204020204" pitchFamily="34" charset="-122"/>
              <a:ea typeface="微软雅黑" panose="020B0503020204020204" pitchFamily="34" charset="-122"/>
            </a:endParaRPr>
          </a:p>
          <a:p>
            <a:pPr>
              <a:lnSpc>
                <a:spcPct val="150000"/>
              </a:lnSpc>
              <a:spcBef>
                <a:spcPts val="0"/>
              </a:spcBef>
              <a:spcAft>
                <a:spcPts val="0"/>
              </a:spcAft>
            </a:pPr>
            <a:endParaRPr lang="zh-CN" altLang="en-US" dirty="0">
              <a:solidFill>
                <a:srgbClr val="FF0000"/>
              </a:solidFill>
              <a:latin typeface="微软雅黑" panose="020B0503020204020204" pitchFamily="34" charset="-122"/>
              <a:ea typeface="微软雅黑" panose="020B0503020204020204" pitchFamily="34" charset="-122"/>
            </a:endParaRPr>
          </a:p>
          <a:p>
            <a:pPr>
              <a:lnSpc>
                <a:spcPct val="150000"/>
              </a:lnSpc>
              <a:spcBef>
                <a:spcPts val="0"/>
              </a:spcBef>
              <a:spcAft>
                <a:spcPts val="0"/>
              </a:spcAft>
            </a:pPr>
            <a:r>
              <a:rPr lang="en-US" altLang="zh-CN" dirty="0">
                <a:solidFill>
                  <a:srgbClr val="FF0000"/>
                </a:solidFill>
                <a:latin typeface="微软雅黑" panose="020B0503020204020204" pitchFamily="34" charset="-122"/>
                <a:ea typeface="微软雅黑" panose="020B0503020204020204" pitchFamily="34" charset="-122"/>
              </a:rPr>
              <a:t>2</a:t>
            </a:r>
            <a:r>
              <a:rPr lang="zh-CN" altLang="en-US" dirty="0">
                <a:solidFill>
                  <a:srgbClr val="FF0000"/>
                </a:solidFill>
                <a:latin typeface="微软雅黑" panose="020B0503020204020204" pitchFamily="34" charset="-122"/>
                <a:ea typeface="微软雅黑" panose="020B0503020204020204" pitchFamily="34" charset="-122"/>
              </a:rPr>
              <a:t>、请根据案例数量自行增加页数</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3" name="灯片编号占位符 2"/>
          <p:cNvSpPr txBox="1"/>
          <p:nvPr/>
        </p:nvSpPr>
        <p:spPr>
          <a:xfrm>
            <a:off x="8792960" y="4803998"/>
            <a:ext cx="351040" cy="339502"/>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460" y="195580"/>
            <a:ext cx="3744595" cy="899795"/>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合作案例</a:t>
            </a:r>
            <a:r>
              <a:rPr lang="en-US" altLang="zh-CN" sz="2400" b="1" dirty="0">
                <a:latin typeface="微软雅黑" panose="020B0503020204020204" pitchFamily="34" charset="-122"/>
                <a:ea typeface="微软雅黑" panose="020B0503020204020204" pitchFamily="34" charset="-122"/>
                <a:sym typeface="+mn-ea"/>
              </a:rPr>
              <a:t>2</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168931" y="1563638"/>
            <a:ext cx="3909594" cy="2584450"/>
          </a:xfrm>
          <a:prstGeom prst="rect">
            <a:avLst/>
          </a:prstGeom>
        </p:spPr>
        <p:txBody>
          <a:bodyPr wrap="square">
            <a:spAutoFit/>
          </a:bodyPr>
          <a:lstStyle/>
          <a:p>
            <a:pPr>
              <a:lnSpc>
                <a:spcPct val="150000"/>
              </a:lnSpc>
              <a:spcBef>
                <a:spcPts val="0"/>
              </a:spcBef>
              <a:spcAft>
                <a:spcPts val="0"/>
              </a:spcAft>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、合同关键页，需提供合同首页、签章页、能体现联合运营项目或代运营项目合同内容和签署时间，电商罗盘或第三方平台截图并盖章</a:t>
            </a:r>
            <a:endParaRPr lang="zh-CN" altLang="en-US" dirty="0">
              <a:latin typeface="微软雅黑" panose="020B0503020204020204" pitchFamily="34" charset="-122"/>
              <a:ea typeface="微软雅黑" panose="020B0503020204020204" pitchFamily="34" charset="-122"/>
            </a:endParaRPr>
          </a:p>
          <a:p>
            <a:pPr>
              <a:lnSpc>
                <a:spcPct val="150000"/>
              </a:lnSpc>
              <a:spcBef>
                <a:spcPts val="0"/>
              </a:spcBef>
              <a:spcAft>
                <a:spcPts val="0"/>
              </a:spcAft>
            </a:pPr>
            <a:endParaRPr lang="zh-CN" altLang="en-US" dirty="0">
              <a:solidFill>
                <a:srgbClr val="FF0000"/>
              </a:solidFill>
              <a:latin typeface="微软雅黑" panose="020B0503020204020204" pitchFamily="34" charset="-122"/>
              <a:ea typeface="微软雅黑" panose="020B0503020204020204" pitchFamily="34" charset="-122"/>
            </a:endParaRPr>
          </a:p>
          <a:p>
            <a:pPr>
              <a:lnSpc>
                <a:spcPct val="150000"/>
              </a:lnSpc>
              <a:spcBef>
                <a:spcPts val="0"/>
              </a:spcBef>
              <a:spcAft>
                <a:spcPts val="0"/>
              </a:spcAft>
            </a:pPr>
            <a:r>
              <a:rPr lang="en-US" altLang="zh-CN" dirty="0">
                <a:solidFill>
                  <a:srgbClr val="FF0000"/>
                </a:solidFill>
                <a:latin typeface="微软雅黑" panose="020B0503020204020204" pitchFamily="34" charset="-122"/>
                <a:ea typeface="微软雅黑" panose="020B0503020204020204" pitchFamily="34" charset="-122"/>
              </a:rPr>
              <a:t>2</a:t>
            </a:r>
            <a:r>
              <a:rPr lang="zh-CN" altLang="en-US" dirty="0">
                <a:solidFill>
                  <a:srgbClr val="FF0000"/>
                </a:solidFill>
                <a:latin typeface="微软雅黑" panose="020B0503020204020204" pitchFamily="34" charset="-122"/>
                <a:ea typeface="微软雅黑" panose="020B0503020204020204" pitchFamily="34" charset="-122"/>
              </a:rPr>
              <a:t>、请根据案例数量自行增加页数</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3" name="灯片编号占位符 2"/>
          <p:cNvSpPr txBox="1"/>
          <p:nvPr/>
        </p:nvSpPr>
        <p:spPr>
          <a:xfrm>
            <a:off x="8792960" y="4803998"/>
            <a:ext cx="351040" cy="339502"/>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B3399C-1981-47D9-8403-80D72EBE190D}" type="slidenum">
              <a:rPr lang="zh-CN" altLang="en-US" smtClean="0"/>
            </a:fld>
            <a:endParaRPr lang="zh-CN" altLang="en-US"/>
          </a:p>
        </p:txBody>
      </p:sp>
      <p:sp>
        <p:nvSpPr>
          <p:cNvPr id="8" name="文本占位符 1"/>
          <p:cNvSpPr>
            <a:spLocks noGrp="1"/>
          </p:cNvSpPr>
          <p:nvPr>
            <p:ph type="body" sz="quarter" idx="13"/>
          </p:nvPr>
        </p:nvSpPr>
        <p:spPr>
          <a:xfrm>
            <a:off x="323850" y="331127"/>
            <a:ext cx="4824214" cy="570047"/>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运营效果清单</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07035" y="833755"/>
            <a:ext cx="8280400" cy="1027430"/>
          </a:xfrm>
          <a:prstGeom prst="rect">
            <a:avLst/>
          </a:prstGeom>
          <a:noFill/>
        </p:spPr>
        <p:txBody>
          <a:bodyPr wrap="square">
            <a:noAutofit/>
          </a:bodyPr>
          <a:lstStyle/>
          <a:p>
            <a:pPr>
              <a:lnSpc>
                <a:spcPct val="150000"/>
              </a:lnSpc>
            </a:pPr>
            <a:r>
              <a:rPr lang="zh-CN" altLang="en-US" dirty="0">
                <a:latin typeface="微软雅黑" panose="020B0503020204020204" pitchFamily="34" charset="-122"/>
                <a:ea typeface="微软雅黑" panose="020B0503020204020204" pitchFamily="34" charset="-122"/>
                <a:sym typeface="+mn-ea"/>
              </a:rPr>
              <a:t>请提供2023年（含）后签订的对应电商平台联合运营或代运营项目合同及单平台店铺成交总金额（取店铺年度</a:t>
            </a:r>
            <a:r>
              <a:rPr lang="en-US" altLang="zh-CN" dirty="0">
                <a:latin typeface="微软雅黑" panose="020B0503020204020204" pitchFamily="34" charset="-122"/>
                <a:ea typeface="微软雅黑" panose="020B0503020204020204" pitchFamily="34" charset="-122"/>
                <a:sym typeface="+mn-ea"/>
              </a:rPr>
              <a:t>GMV</a:t>
            </a:r>
            <a:r>
              <a:rPr lang="zh-CN" altLang="en-US" dirty="0">
                <a:latin typeface="微软雅黑" panose="020B0503020204020204" pitchFamily="34" charset="-122"/>
                <a:ea typeface="微软雅黑" panose="020B0503020204020204" pitchFamily="34" charset="-122"/>
                <a:sym typeface="+mn-ea"/>
              </a:rPr>
              <a:t>最高值案例</a:t>
            </a:r>
            <a:r>
              <a:rPr lang="zh-CN" altLang="en-US" dirty="0">
                <a:latin typeface="微软雅黑" panose="020B0503020204020204" pitchFamily="34" charset="-122"/>
                <a:ea typeface="微软雅黑" panose="020B0503020204020204" pitchFamily="34" charset="-122"/>
                <a:sym typeface="+mn-ea"/>
              </a:rPr>
              <a:t>）</a:t>
            </a:r>
            <a:endParaRPr lang="en-US" altLang="zh-CN" dirty="0">
              <a:latin typeface="微软雅黑" panose="020B0503020204020204" pitchFamily="34" charset="-122"/>
              <a:ea typeface="微软雅黑" panose="020B0503020204020204" pitchFamily="34" charset="-122"/>
              <a:sym typeface="+mn-ea"/>
            </a:endParaRPr>
          </a:p>
        </p:txBody>
      </p:sp>
      <p:graphicFrame>
        <p:nvGraphicFramePr>
          <p:cNvPr id="10" name="表格 9"/>
          <p:cNvGraphicFramePr>
            <a:graphicFrameLocks noGrp="1"/>
          </p:cNvGraphicFramePr>
          <p:nvPr/>
        </p:nvGraphicFramePr>
        <p:xfrm>
          <a:off x="354014" y="2211191"/>
          <a:ext cx="8065135" cy="2590800"/>
        </p:xfrm>
        <a:graphic>
          <a:graphicData uri="http://schemas.openxmlformats.org/drawingml/2006/table">
            <a:tbl>
              <a:tblPr firstRow="1" bandRow="1">
                <a:tableStyleId>{BC89EF96-8CEA-46FF-86C4-4CE0E7609802}</a:tableStyleId>
              </a:tblPr>
              <a:tblGrid>
                <a:gridCol w="1043693"/>
                <a:gridCol w="2310197"/>
                <a:gridCol w="2808312"/>
                <a:gridCol w="1902694"/>
              </a:tblGrid>
              <a:tr h="365125">
                <a:tc>
                  <a:txBody>
                    <a:bodyPr/>
                    <a:lstStyle/>
                    <a:p>
                      <a:pPr algn="ctr"/>
                      <a:r>
                        <a:rPr lang="zh-CN" altLang="en-US" dirty="0"/>
                        <a:t>序号</a:t>
                      </a:r>
                      <a:endParaRPr lang="zh-CN" altLang="en-US" dirty="0"/>
                    </a:p>
                  </a:txBody>
                  <a:tcPr/>
                </a:tc>
                <a:tc>
                  <a:txBody>
                    <a:bodyPr/>
                    <a:lstStyle/>
                    <a:p>
                      <a:pPr algn="ctr"/>
                      <a:r>
                        <a:rPr lang="zh-CN" altLang="en-US" dirty="0"/>
                        <a:t>合作公司</a:t>
                      </a:r>
                      <a:endParaRPr lang="zh-CN" altLang="en-US" dirty="0"/>
                    </a:p>
                  </a:txBody>
                  <a:tcPr/>
                </a:tc>
                <a:tc>
                  <a:txBody>
                    <a:bodyPr/>
                    <a:lstStyle/>
                    <a:p>
                      <a:pPr algn="ctr"/>
                      <a:r>
                        <a:rPr lang="zh-CN" altLang="en-US" dirty="0"/>
                        <a:t>电商平台</a:t>
                      </a:r>
                      <a:r>
                        <a:rPr lang="en-US" altLang="zh-CN" dirty="0"/>
                        <a:t>-</a:t>
                      </a:r>
                      <a:r>
                        <a:rPr lang="zh-CN" altLang="en-US" dirty="0"/>
                        <a:t>店铺名称</a:t>
                      </a:r>
                      <a:endParaRPr lang="zh-CN" altLang="en-US" dirty="0"/>
                    </a:p>
                  </a:txBody>
                  <a:tcPr/>
                </a:tc>
                <a:tc>
                  <a:txBody>
                    <a:bodyPr/>
                    <a:lstStyle/>
                    <a:p>
                      <a:pPr algn="ctr"/>
                      <a:r>
                        <a:rPr lang="zh-CN" altLang="en-US" dirty="0"/>
                        <a:t>年度</a:t>
                      </a:r>
                      <a:r>
                        <a:rPr lang="en-US" altLang="zh-CN" dirty="0"/>
                        <a:t>GMV</a:t>
                      </a:r>
                      <a:r>
                        <a:rPr lang="zh-CN" altLang="en-US" dirty="0"/>
                        <a:t>（万）</a:t>
                      </a:r>
                      <a:endParaRPr lang="zh-CN" altLang="en-US" dirty="0"/>
                    </a:p>
                  </a:txBody>
                  <a:tcPr/>
                </a:tc>
              </a:tr>
              <a:tr h="370840">
                <a:tc>
                  <a:txBody>
                    <a:bodyPr/>
                    <a:lstStyle/>
                    <a:p>
                      <a:pPr algn="ctr"/>
                      <a:r>
                        <a:rPr lang="zh-CN" altLang="en-US" dirty="0"/>
                        <a:t>示例</a:t>
                      </a:r>
                      <a:endParaRPr lang="zh-CN" altLang="en-US" dirty="0"/>
                    </a:p>
                  </a:txBody>
                  <a:tcPr/>
                </a:tc>
                <a:tc>
                  <a:txBody>
                    <a:bodyPr/>
                    <a:lstStyle/>
                    <a:p>
                      <a:pPr algn="ctr"/>
                      <a:r>
                        <a:rPr lang="en-US" altLang="zh-CN" dirty="0"/>
                        <a:t>XX</a:t>
                      </a:r>
                      <a:r>
                        <a:rPr lang="zh-CN" altLang="en-US" dirty="0"/>
                        <a:t>公司</a:t>
                      </a:r>
                      <a:endParaRPr lang="zh-CN" altLang="en-US" dirty="0"/>
                    </a:p>
                  </a:txBody>
                  <a:tcPr/>
                </a:tc>
                <a:tc>
                  <a:txBody>
                    <a:bodyPr/>
                    <a:lstStyle/>
                    <a:p>
                      <a:pPr algn="ctr"/>
                      <a:r>
                        <a:rPr lang="zh-CN" altLang="en-US" dirty="0"/>
                        <a:t>抖音</a:t>
                      </a:r>
                      <a:r>
                        <a:rPr lang="en-US" altLang="zh-CN" dirty="0"/>
                        <a:t>-xx</a:t>
                      </a:r>
                      <a:r>
                        <a:rPr lang="zh-CN" altLang="en-US" dirty="0"/>
                        <a:t>旗舰店</a:t>
                      </a:r>
                      <a:endParaRPr lang="zh-CN" altLang="en-US" dirty="0"/>
                    </a:p>
                  </a:txBody>
                  <a:tcPr/>
                </a:tc>
                <a:tc>
                  <a:txBody>
                    <a:bodyPr/>
                    <a:lstStyle/>
                    <a:p>
                      <a:pPr algn="ctr"/>
                      <a:r>
                        <a:rPr lang="en-US" altLang="zh-CN"/>
                        <a:t>xx</a:t>
                      </a:r>
                      <a:endParaRPr lang="en-US" altLang="zh-CN"/>
                    </a:p>
                  </a:txBody>
                  <a:tcPr/>
                </a:tc>
              </a:tr>
              <a:tr h="370840">
                <a:tc>
                  <a:txBody>
                    <a:bodyPr/>
                    <a:lstStyle/>
                    <a:p>
                      <a:pPr algn="ctr"/>
                      <a:r>
                        <a:rPr lang="en-US" altLang="zh-CN" dirty="0"/>
                        <a:t>1</a:t>
                      </a:r>
                      <a:endParaRPr lang="zh-CN" altLang="en-US" dirty="0"/>
                    </a:p>
                  </a:txBody>
                  <a:tcPr/>
                </a:tc>
                <a:tc>
                  <a:txBody>
                    <a:bodyPr/>
                    <a:lstStyle/>
                    <a:p>
                      <a:pPr algn="ctr"/>
                      <a:endParaRPr lang="zh-CN" altLang="en-US"/>
                    </a:p>
                  </a:txBody>
                  <a:tcPr/>
                </a:tc>
                <a:tc>
                  <a:txBody>
                    <a:bodyPr/>
                    <a:lstStyle/>
                    <a:p>
                      <a:pPr algn="ctr"/>
                      <a:endParaRPr lang="zh-CN" altLang="en-US" dirty="0"/>
                    </a:p>
                  </a:txBody>
                  <a:tcPr/>
                </a:tc>
                <a:tc>
                  <a:txBody>
                    <a:bodyPr/>
                    <a:lstStyle/>
                    <a:p>
                      <a:pPr algn="ctr"/>
                      <a:endParaRPr lang="zh-CN" altLang="en-US" dirty="0"/>
                    </a:p>
                  </a:txBody>
                  <a:tcPr/>
                </a:tc>
              </a:tr>
            </a:tbl>
          </a:graphicData>
        </a:graphic>
      </p:graphicFrame>
      <p:sp>
        <p:nvSpPr>
          <p:cNvPr id="4" name="文本框 3"/>
          <p:cNvSpPr txBox="1"/>
          <p:nvPr/>
        </p:nvSpPr>
        <p:spPr>
          <a:xfrm>
            <a:off x="467360" y="4514850"/>
            <a:ext cx="3600450" cy="575310"/>
          </a:xfrm>
          <a:prstGeom prst="rect">
            <a:avLst/>
          </a:prstGeom>
          <a:noFill/>
        </p:spPr>
        <p:txBody>
          <a:bodyPr wrap="square">
            <a:noAutofit/>
          </a:bodyPr>
          <a:lstStyle/>
          <a:p>
            <a:pPr>
              <a:lnSpc>
                <a:spcPct val="150000"/>
              </a:lnSpc>
            </a:pPr>
            <a:r>
              <a:rPr lang="zh-CN" altLang="en-US" sz="1400" dirty="0">
                <a:solidFill>
                  <a:srgbClr val="FF0000"/>
                </a:solidFill>
                <a:latin typeface="微软雅黑" panose="020B0503020204020204" pitchFamily="34" charset="-122"/>
                <a:ea typeface="微软雅黑" panose="020B0503020204020204" pitchFamily="34" charset="-122"/>
                <a:sym typeface="+mn-ea"/>
              </a:rPr>
              <a:t>提交材料时请删除示例行</a:t>
            </a:r>
            <a:endParaRPr lang="zh-CN" altLang="en-US" sz="14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460" y="195580"/>
            <a:ext cx="3744595" cy="899795"/>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运营效果</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168931" y="1563638"/>
            <a:ext cx="3909594" cy="1753235"/>
          </a:xfrm>
          <a:prstGeom prst="rect">
            <a:avLst/>
          </a:prstGeom>
        </p:spPr>
        <p:txBody>
          <a:bodyPr wrap="square">
            <a:spAutoFit/>
          </a:bodyPr>
          <a:lstStyle/>
          <a:p>
            <a:pPr>
              <a:lnSpc>
                <a:spcPct val="150000"/>
              </a:lnSpc>
              <a:spcBef>
                <a:spcPts val="0"/>
              </a:spcBef>
              <a:spcAft>
                <a:spcPts val="0"/>
              </a:spcAft>
            </a:pPr>
            <a:r>
              <a:rPr lang="zh-CN" altLang="en-US" dirty="0">
                <a:latin typeface="微软雅黑" panose="020B0503020204020204" pitchFamily="34" charset="-122"/>
                <a:ea typeface="微软雅黑" panose="020B0503020204020204" pitchFamily="34" charset="-122"/>
              </a:rPr>
              <a:t>合同关键页，需提供合同首页、签章页、能体现联合运营项目或代运营项目合同内容和签署时间，电商罗盘或第三方平台截图并盖章</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3" name="灯片编号占位符 2"/>
          <p:cNvSpPr txBox="1"/>
          <p:nvPr/>
        </p:nvSpPr>
        <p:spPr>
          <a:xfrm>
            <a:off x="8792960" y="4803998"/>
            <a:ext cx="351040" cy="339502"/>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3"/>
          </p:nvPr>
        </p:nvSpPr>
        <p:spPr>
          <a:xfrm>
            <a:off x="323850" y="330835"/>
            <a:ext cx="5680075" cy="570230"/>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咪咕音乐</a:t>
            </a:r>
            <a:r>
              <a:rPr lang="en-US" altLang="zh-CN" sz="2400" b="1" dirty="0">
                <a:latin typeface="微软雅黑" panose="020B0503020204020204" pitchFamily="34" charset="-122"/>
                <a:ea typeface="微软雅黑" panose="020B0503020204020204" pitchFamily="34" charset="-122"/>
                <a:sym typeface="+mn-ea"/>
              </a:rPr>
              <a:t>XX</a:t>
            </a:r>
            <a:r>
              <a:rPr lang="zh-CN" altLang="en-US" sz="2400" b="1" dirty="0">
                <a:latin typeface="微软雅黑" panose="020B0503020204020204" pitchFamily="34" charset="-122"/>
                <a:ea typeface="微软雅黑" panose="020B0503020204020204" pitchFamily="34" charset="-122"/>
                <a:sym typeface="+mn-ea"/>
              </a:rPr>
              <a:t>电商</a:t>
            </a:r>
            <a:r>
              <a:rPr lang="zh-CN" altLang="en-US" sz="2400" b="1" dirty="0">
                <a:latin typeface="微软雅黑" panose="020B0503020204020204" pitchFamily="34" charset="-122"/>
                <a:ea typeface="微软雅黑" panose="020B0503020204020204" pitchFamily="34" charset="-122"/>
                <a:sym typeface="+mn-ea"/>
              </a:rPr>
              <a:t>项目合作方案</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67995" y="1101725"/>
            <a:ext cx="8010525" cy="3516630"/>
          </a:xfrm>
          <a:prstGeom prst="rect">
            <a:avLst/>
          </a:prstGeom>
          <a:noFill/>
        </p:spPr>
        <p:txBody>
          <a:bodyPr wrap="square" rtlCol="0">
            <a:noAutofit/>
          </a:bodyPr>
          <a:lstStyle/>
          <a:p>
            <a:pPr algn="l">
              <a:lnSpc>
                <a:spcPct val="150000"/>
              </a:lnSpc>
              <a:buClrTx/>
              <a:buSzTx/>
              <a:buFontTx/>
            </a:pPr>
            <a:r>
              <a:rPr lang="zh-CN" altLang="en-US" dirty="0">
                <a:latin typeface="微软雅黑" panose="020B0503020204020204" pitchFamily="34" charset="-122"/>
                <a:ea typeface="微软雅黑" panose="020B0503020204020204" pitchFamily="34" charset="-122"/>
                <a:sym typeface="+mn-ea"/>
              </a:rPr>
              <a:t>请结合咪咕音乐品牌及所售商品的特点，为咪咕音乐电商平台官方销售的商品制定运营方案，必须包括但不限于：</a:t>
            </a:r>
            <a:r>
              <a:rPr lang="zh-CN" altLang="en-US" dirty="0">
                <a:latin typeface="微软雅黑" panose="020B0503020204020204" pitchFamily="34" charset="-122"/>
                <a:ea typeface="微软雅黑" panose="020B0503020204020204" pitchFamily="34" charset="-122"/>
                <a:sym typeface="+mn-ea"/>
              </a:rPr>
              <a:t>产品</a:t>
            </a:r>
            <a:r>
              <a:rPr lang="zh-CN" altLang="en-US" dirty="0">
                <a:latin typeface="微软雅黑" panose="020B0503020204020204" pitchFamily="34" charset="-122"/>
                <a:ea typeface="微软雅黑" panose="020B0503020204020204" pitchFamily="34" charset="-122"/>
                <a:sym typeface="+mn-ea"/>
              </a:rPr>
              <a:t>销售手段、运营策略、预算分配等</a:t>
            </a:r>
            <a:endParaRPr lang="zh-CN" altLang="en-US" dirty="0">
              <a:latin typeface="微软雅黑" panose="020B0503020204020204" pitchFamily="34" charset="-122"/>
              <a:ea typeface="微软雅黑" panose="020B0503020204020204" pitchFamily="34" charset="-122"/>
            </a:endParaRPr>
          </a:p>
          <a:p>
            <a:pPr algn="l">
              <a:lnSpc>
                <a:spcPct val="150000"/>
              </a:lnSpc>
              <a:buClrTx/>
              <a:buSzTx/>
              <a:buFontTx/>
            </a:pPr>
            <a:endParaRPr lang="en-US" altLang="zh-CN" dirty="0">
              <a:latin typeface="微软雅黑" panose="020B0503020204020204" pitchFamily="34" charset="-122"/>
              <a:ea typeface="微软雅黑" panose="020B0503020204020204" pitchFamily="34" charset="-122"/>
              <a:sym typeface="+mn-ea"/>
            </a:endParaRPr>
          </a:p>
          <a:p>
            <a:pPr algn="l">
              <a:lnSpc>
                <a:spcPct val="150000"/>
              </a:lnSpc>
              <a:buClrTx/>
              <a:buSzTx/>
              <a:buFontTx/>
            </a:pPr>
            <a:endParaRPr lang="zh-CN" altLang="en-US" dirty="0">
              <a:solidFill>
                <a:srgbClr val="FF0000"/>
              </a:solidFill>
              <a:latin typeface="微软雅黑" panose="020B0503020204020204" pitchFamily="34" charset="-122"/>
              <a:ea typeface="微软雅黑" panose="020B0503020204020204" pitchFamily="34" charset="-122"/>
            </a:endParaRPr>
          </a:p>
          <a:p>
            <a:pPr algn="l">
              <a:lnSpc>
                <a:spcPct val="150000"/>
              </a:lnSpc>
              <a:buClrTx/>
              <a:buSzTx/>
              <a:buFontTx/>
            </a:pPr>
            <a:endParaRPr lang="zh-CN" altLang="en-US" dirty="0">
              <a:solidFill>
                <a:srgbClr val="FF0000"/>
              </a:solidFill>
              <a:latin typeface="微软雅黑" panose="020B0503020204020204" pitchFamily="34" charset="-122"/>
              <a:ea typeface="微软雅黑" panose="020B0503020204020204" pitchFamily="34" charset="-122"/>
            </a:endParaRPr>
          </a:p>
          <a:p>
            <a:pPr algn="l">
              <a:lnSpc>
                <a:spcPct val="150000"/>
              </a:lnSpc>
              <a:buClrTx/>
              <a:buSzTx/>
              <a:buFontTx/>
            </a:pPr>
            <a:endParaRPr lang="zh-CN" altLang="en-US" dirty="0">
              <a:solidFill>
                <a:srgbClr val="FF0000"/>
              </a:solidFill>
              <a:latin typeface="微软雅黑" panose="020B0503020204020204" pitchFamily="34" charset="-122"/>
              <a:ea typeface="微软雅黑" panose="020B0503020204020204" pitchFamily="34" charset="-122"/>
            </a:endParaRPr>
          </a:p>
          <a:p>
            <a:pPr algn="l">
              <a:lnSpc>
                <a:spcPct val="150000"/>
              </a:lnSpc>
              <a:buClrTx/>
              <a:buSzTx/>
              <a:buFontTx/>
            </a:pPr>
            <a:endParaRPr lang="zh-CN" altLang="en-US" dirty="0">
              <a:solidFill>
                <a:srgbClr val="FF0000"/>
              </a:solidFill>
              <a:latin typeface="微软雅黑" panose="020B0503020204020204" pitchFamily="34" charset="-122"/>
              <a:ea typeface="微软雅黑" panose="020B0503020204020204" pitchFamily="34" charset="-122"/>
            </a:endParaRPr>
          </a:p>
          <a:p>
            <a:pPr algn="l">
              <a:lnSpc>
                <a:spcPct val="150000"/>
              </a:lnSpc>
              <a:buClrTx/>
              <a:buSzTx/>
              <a:buFontTx/>
            </a:pPr>
            <a:r>
              <a:rPr lang="zh-CN" altLang="en-US" dirty="0">
                <a:solidFill>
                  <a:srgbClr val="FF0000"/>
                </a:solidFill>
                <a:latin typeface="微软雅黑" panose="020B0503020204020204" pitchFamily="34" charset="-122"/>
                <a:ea typeface="微软雅黑" panose="020B0503020204020204" pitchFamily="34" charset="-122"/>
              </a:rPr>
              <a:t>可根据实际内容增加页数或单独</a:t>
            </a:r>
            <a:r>
              <a:rPr lang="zh-CN" altLang="en-US" dirty="0">
                <a:solidFill>
                  <a:srgbClr val="FF0000"/>
                </a:solidFill>
                <a:latin typeface="微软雅黑" panose="020B0503020204020204" pitchFamily="34" charset="-122"/>
                <a:ea typeface="微软雅黑" panose="020B0503020204020204" pitchFamily="34" charset="-122"/>
              </a:rPr>
              <a:t>附件</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4" name="灯片编号占位符 2"/>
          <p:cNvSpPr>
            <a:spLocks noGrp="1"/>
          </p:cNvSpPr>
          <p:nvPr>
            <p:ph type="sldNum" sz="quarter" idx="12"/>
          </p:nvPr>
        </p:nvSpPr>
        <p:spPr>
          <a:xfrm>
            <a:off x="8676456" y="4803998"/>
            <a:ext cx="414880" cy="288032"/>
          </a:xfrm>
        </p:spPr>
        <p:txBody>
          <a:bodyPr/>
          <a:lstStyle/>
          <a:p>
            <a:fld id="{55B3399C-1981-47D9-8403-80D72EBE190D}" type="slidenum">
              <a:rPr lang="zh-CN" altLang="en-US" smtClean="0"/>
            </a:fld>
            <a:endParaRPr lang="zh-CN" alt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251520" y="195486"/>
            <a:ext cx="3600450" cy="570047"/>
          </a:xfrm>
        </p:spPr>
        <p:txBody>
          <a:bodyPr>
            <a:normAutofit/>
          </a:bodyPr>
          <a:lstStyle/>
          <a:p>
            <a:r>
              <a:rPr lang="zh-CN" altLang="en-US" sz="2400" b="1" dirty="0">
                <a:sym typeface="+mn-ea"/>
              </a:rPr>
              <a:t>基本信息</a:t>
            </a:r>
            <a:r>
              <a:rPr lang="zh-CN" altLang="en-US" sz="2400" b="1" dirty="0">
                <a:solidFill>
                  <a:srgbClr val="FF0000"/>
                </a:solidFill>
                <a:latin typeface="微软雅黑" panose="020B0503020204020204" pitchFamily="34" charset="-122"/>
                <a:ea typeface="微软雅黑" panose="020B0503020204020204" pitchFamily="34" charset="-122"/>
              </a:rPr>
              <a:t>*必须填写</a:t>
            </a:r>
            <a:endParaRPr lang="zh-CN" altLang="en-US" sz="2400" b="1" kern="1200" dirty="0">
              <a:solidFill>
                <a:srgbClr val="E50078"/>
              </a:solidFill>
            </a:endParaRPr>
          </a:p>
          <a:p>
            <a:endParaRPr lang="zh-CN" altLang="en-US" sz="2400" dirty="0"/>
          </a:p>
        </p:txBody>
      </p:sp>
      <p:graphicFrame>
        <p:nvGraphicFramePr>
          <p:cNvPr id="20" name="表格 19"/>
          <p:cNvGraphicFramePr>
            <a:graphicFrameLocks noGrp="1"/>
          </p:cNvGraphicFramePr>
          <p:nvPr/>
        </p:nvGraphicFramePr>
        <p:xfrm>
          <a:off x="611560" y="1203598"/>
          <a:ext cx="6096000" cy="1854200"/>
        </p:xfrm>
        <a:graphic>
          <a:graphicData uri="http://schemas.openxmlformats.org/drawingml/2006/table">
            <a:tbl>
              <a:tblPr firstCol="1" bandRow="1">
                <a:tableStyleId>{5C22544A-7EE6-4342-B048-85BDC9FD1C3A}</a:tableStyleId>
              </a:tblPr>
              <a:tblGrid>
                <a:gridCol w="2160240"/>
                <a:gridCol w="3935760"/>
              </a:tblGrid>
              <a:tr h="370840">
                <a:tc>
                  <a:txBody>
                    <a:bodyPr/>
                    <a:lstStyle/>
                    <a:p>
                      <a:r>
                        <a:rPr lang="zh-CN" altLang="en-US" dirty="0">
                          <a:latin typeface="微软雅黑" panose="020B0503020204020204" pitchFamily="34" charset="-122"/>
                          <a:ea typeface="微软雅黑" panose="020B0503020204020204" pitchFamily="34" charset="-122"/>
                        </a:rPr>
                        <a:t>公司名称</a:t>
                      </a:r>
                      <a:endParaRPr lang="zh-CN" altLang="en-US" dirty="0">
                        <a:latin typeface="微软雅黑" panose="020B0503020204020204" pitchFamily="34" charset="-122"/>
                        <a:ea typeface="微软雅黑" panose="020B0503020204020204" pitchFamily="34" charset="-122"/>
                      </a:endParaRPr>
                    </a:p>
                  </a:txBody>
                  <a:tcPr/>
                </a:tc>
                <a:tc>
                  <a:txBody>
                    <a:bodyPr/>
                    <a:lstStyle/>
                    <a:p>
                      <a:endParaRPr lang="zh-CN" altLang="en-US" dirty="0">
                        <a:latin typeface="微软雅黑" panose="020B0503020204020204" pitchFamily="34" charset="-122"/>
                        <a:ea typeface="微软雅黑" panose="020B0503020204020204" pitchFamily="34" charset="-122"/>
                      </a:endParaRPr>
                    </a:p>
                  </a:txBody>
                  <a:tcPr/>
                </a:tc>
              </a:tr>
              <a:tr h="370840">
                <a:tc>
                  <a:txBody>
                    <a:bodyPr/>
                    <a:lstStyle/>
                    <a:p>
                      <a:r>
                        <a:rPr lang="zh-CN" altLang="en-US" dirty="0">
                          <a:latin typeface="微软雅黑" panose="020B0503020204020204" pitchFamily="34" charset="-122"/>
                          <a:ea typeface="微软雅黑" panose="020B0503020204020204" pitchFamily="34" charset="-122"/>
                        </a:rPr>
                        <a:t>申报平台名称</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dirty="0">
                        <a:latin typeface="微软雅黑" panose="020B0503020204020204" pitchFamily="34" charset="-122"/>
                        <a:ea typeface="微软雅黑" panose="020B0503020204020204" pitchFamily="34" charset="-122"/>
                      </a:endParaRPr>
                    </a:p>
                  </a:txBody>
                  <a:tcPr/>
                </a:tc>
              </a:tr>
              <a:tr h="370840">
                <a:tc>
                  <a:txBody>
                    <a:bodyPr/>
                    <a:lstStyle/>
                    <a:p>
                      <a:r>
                        <a:rPr lang="zh-CN" altLang="en-US" dirty="0">
                          <a:latin typeface="微软雅黑" panose="020B0503020204020204" pitchFamily="34" charset="-122"/>
                          <a:ea typeface="微软雅黑" panose="020B0503020204020204" pitchFamily="34" charset="-122"/>
                        </a:rPr>
                        <a:t>联系人姓名</a:t>
                      </a:r>
                      <a:endParaRPr lang="zh-CN" altLang="en-US" dirty="0">
                        <a:latin typeface="微软雅黑" panose="020B0503020204020204" pitchFamily="34" charset="-122"/>
                        <a:ea typeface="微软雅黑" panose="020B0503020204020204" pitchFamily="34" charset="-122"/>
                      </a:endParaRPr>
                    </a:p>
                  </a:txBody>
                  <a:tcPr/>
                </a:tc>
                <a:tc>
                  <a:txBody>
                    <a:bodyPr/>
                    <a:lstStyle/>
                    <a:p>
                      <a:endParaRPr lang="zh-CN" altLang="en-US" dirty="0">
                        <a:latin typeface="微软雅黑" panose="020B0503020204020204" pitchFamily="34" charset="-122"/>
                        <a:ea typeface="微软雅黑" panose="020B0503020204020204" pitchFamily="34" charset="-122"/>
                      </a:endParaRPr>
                    </a:p>
                  </a:txBody>
                  <a:tcPr/>
                </a:tc>
              </a:tr>
              <a:tr h="370840">
                <a:tc>
                  <a:txBody>
                    <a:bodyPr/>
                    <a:lstStyle/>
                    <a:p>
                      <a:r>
                        <a:rPr lang="zh-CN" altLang="en-US" dirty="0">
                          <a:latin typeface="微软雅黑" panose="020B0503020204020204" pitchFamily="34" charset="-122"/>
                          <a:ea typeface="微软雅黑" panose="020B0503020204020204" pitchFamily="34" charset="-122"/>
                        </a:rPr>
                        <a:t>联系人电话</a:t>
                      </a:r>
                      <a:endParaRPr lang="zh-CN" altLang="en-US" dirty="0">
                        <a:latin typeface="微软雅黑" panose="020B0503020204020204" pitchFamily="34" charset="-122"/>
                        <a:ea typeface="微软雅黑" panose="020B0503020204020204" pitchFamily="34" charset="-122"/>
                      </a:endParaRPr>
                    </a:p>
                  </a:txBody>
                  <a:tcPr/>
                </a:tc>
                <a:tc>
                  <a:txBody>
                    <a:bodyPr/>
                    <a:lstStyle/>
                    <a:p>
                      <a:endParaRPr lang="zh-CN" altLang="en-US" dirty="0">
                        <a:latin typeface="微软雅黑" panose="020B0503020204020204" pitchFamily="34" charset="-122"/>
                        <a:ea typeface="微软雅黑" panose="020B0503020204020204" pitchFamily="34" charset="-122"/>
                      </a:endParaRPr>
                    </a:p>
                  </a:txBody>
                  <a:tcPr/>
                </a:tc>
              </a:tr>
              <a:tr h="370840">
                <a:tc>
                  <a:txBody>
                    <a:bodyPr/>
                    <a:lstStyle/>
                    <a:p>
                      <a:r>
                        <a:rPr lang="zh-CN" altLang="en-US" dirty="0">
                          <a:latin typeface="微软雅黑" panose="020B0503020204020204" pitchFamily="34" charset="-122"/>
                          <a:ea typeface="微软雅黑" panose="020B0503020204020204" pitchFamily="34" charset="-122"/>
                        </a:rPr>
                        <a:t>联系人邮箱</a:t>
                      </a:r>
                      <a:endParaRPr lang="zh-CN" altLang="en-US" dirty="0">
                        <a:latin typeface="微软雅黑" panose="020B0503020204020204" pitchFamily="34" charset="-122"/>
                        <a:ea typeface="微软雅黑" panose="020B0503020204020204" pitchFamily="34" charset="-122"/>
                      </a:endParaRPr>
                    </a:p>
                  </a:txBody>
                  <a:tcPr/>
                </a:tc>
                <a:tc>
                  <a:txBody>
                    <a:bodyPr/>
                    <a:lstStyle/>
                    <a:p>
                      <a:endParaRPr lang="zh-CN" altLang="en-US" dirty="0">
                        <a:latin typeface="微软雅黑" panose="020B0503020204020204" pitchFamily="34" charset="-122"/>
                        <a:ea typeface="微软雅黑" panose="020B0503020204020204" pitchFamily="34" charset="-122"/>
                      </a:endParaRPr>
                    </a:p>
                  </a:txBody>
                  <a:tcPr/>
                </a:tc>
              </a:tr>
            </a:tbl>
          </a:graphicData>
        </a:graphic>
      </p:graphicFrame>
      <p:sp>
        <p:nvSpPr>
          <p:cNvPr id="4" name="文本框 3"/>
          <p:cNvSpPr txBox="1"/>
          <p:nvPr/>
        </p:nvSpPr>
        <p:spPr>
          <a:xfrm>
            <a:off x="611560" y="3506175"/>
            <a:ext cx="7992888" cy="829945"/>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*申报平台名称，填写：抖音、天猫、京东、视频号对应电商平台</a:t>
            </a:r>
            <a:endParaRPr lang="zh-CN" altLang="en-US"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（每份申报材料仅对应一个申报平台，涉及多平台申报的，须按平台分别填报、分次提交）</a:t>
            </a:r>
            <a:endParaRPr lang="en-US" altLang="zh-CN" sz="1400" dirty="0">
              <a:latin typeface="微软雅黑" panose="020B0503020204020204" pitchFamily="34" charset="-122"/>
              <a:ea typeface="微软雅黑" panose="020B0503020204020204" pitchFamily="34" charset="-122"/>
            </a:endParaRPr>
          </a:p>
          <a:p>
            <a:endParaRPr lang="en-US" altLang="zh-CN" sz="1000" dirty="0">
              <a:solidFill>
                <a:srgbClr val="FF0000"/>
              </a:solidFill>
              <a:latin typeface="微软雅黑" panose="020B0503020204020204" pitchFamily="34" charset="-122"/>
              <a:ea typeface="微软雅黑" panose="020B0503020204020204" pitchFamily="34" charset="-122"/>
            </a:endParaRPr>
          </a:p>
          <a:p>
            <a:r>
              <a:rPr lang="zh-CN" altLang="en-US" sz="1000" dirty="0">
                <a:solidFill>
                  <a:srgbClr val="FF0000"/>
                </a:solidFill>
                <a:latin typeface="微软雅黑" panose="020B0503020204020204" pitchFamily="34" charset="-122"/>
                <a:ea typeface="微软雅黑" panose="020B0503020204020204" pitchFamily="34" charset="-122"/>
              </a:rPr>
              <a:t>如申报材料总体大小超过</a:t>
            </a:r>
            <a:r>
              <a:rPr lang="en-US" altLang="zh-CN" sz="1000" dirty="0">
                <a:solidFill>
                  <a:srgbClr val="FF0000"/>
                </a:solidFill>
                <a:latin typeface="微软雅黑" panose="020B0503020204020204" pitchFamily="34" charset="-122"/>
                <a:ea typeface="微软雅黑" panose="020B0503020204020204" pitchFamily="34" charset="-122"/>
              </a:rPr>
              <a:t>40M</a:t>
            </a:r>
            <a:r>
              <a:rPr lang="zh-CN" altLang="en-US" sz="1000" dirty="0">
                <a:solidFill>
                  <a:srgbClr val="FF0000"/>
                </a:solidFill>
                <a:latin typeface="微软雅黑" panose="020B0503020204020204" pitchFamily="34" charset="-122"/>
                <a:ea typeface="微软雅黑" panose="020B0503020204020204" pitchFamily="34" charset="-122"/>
              </a:rPr>
              <a:t>，请上传至中国移动云盘后发送邮件。</a:t>
            </a:r>
            <a:endParaRPr lang="zh-CN" altLang="en-US" sz="1000" dirty="0">
              <a:solidFill>
                <a:srgbClr val="FF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a:xfrm>
            <a:off x="8792960" y="4803998"/>
            <a:ext cx="298376" cy="252758"/>
          </a:xfrm>
        </p:spPr>
        <p:txBody>
          <a:bodyPr/>
          <a:lstStyle/>
          <a:p>
            <a:fld id="{55B3399C-1981-47D9-8403-80D72EBE190D}" type="slidenum">
              <a:rPr lang="zh-CN" altLang="en-US" smtClean="0"/>
            </a:fld>
            <a:endParaRPr lang="zh-CN" alt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520" y="195486"/>
            <a:ext cx="3456384" cy="570047"/>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申报声明</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51520" y="1231438"/>
            <a:ext cx="3456384" cy="874407"/>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按以下模板填写、盖章，</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在本页右方插入扫描件</a:t>
            </a:r>
            <a:endParaRPr lang="en-US" altLang="zh-CN" dirty="0">
              <a:latin typeface="微软雅黑" panose="020B0503020204020204" pitchFamily="34" charset="-122"/>
              <a:ea typeface="微软雅黑" panose="020B0503020204020204" pitchFamily="34" charset="-122"/>
            </a:endParaRPr>
          </a:p>
        </p:txBody>
      </p:sp>
      <p:sp>
        <p:nvSpPr>
          <p:cNvPr id="5" name="灯片编号占位符 2"/>
          <p:cNvSpPr txBox="1"/>
          <p:nvPr/>
        </p:nvSpPr>
        <p:spPr>
          <a:xfrm>
            <a:off x="8792960" y="4803998"/>
            <a:ext cx="298376" cy="252758"/>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a:p>
        </p:txBody>
      </p:sp>
      <p:graphicFrame>
        <p:nvGraphicFramePr>
          <p:cNvPr id="2" name="对象 1">
            <a:hlinkClick r:id="" action="ppaction://ole?verb="/>
          </p:cNvPr>
          <p:cNvGraphicFramePr>
            <a:graphicFrameLocks noChangeAspect="1"/>
          </p:cNvGraphicFramePr>
          <p:nvPr/>
        </p:nvGraphicFramePr>
        <p:xfrm>
          <a:off x="1115695" y="2105660"/>
          <a:ext cx="1143000" cy="1143000"/>
        </p:xfrm>
        <a:graphic>
          <a:graphicData uri="http://schemas.openxmlformats.org/presentationml/2006/ole">
            <mc:AlternateContent xmlns:mc="http://schemas.openxmlformats.org/markup-compatibility/2006">
              <mc:Choice xmlns:v="urn:schemas-microsoft-com:vml" Requires="v">
                <p:oleObj spid="_x0000_s1025" name="" showAsIcon="1" r:id="rId1" imgW="1143000" imgH="1143000" progId="Word.Document.12">
                  <p:embed/>
                </p:oleObj>
              </mc:Choice>
              <mc:Fallback>
                <p:oleObj name="" showAsIcon="1" r:id="rId1" imgW="1143000" imgH="1143000" progId="Word.Document.12">
                  <p:embed/>
                  <p:pic>
                    <p:nvPicPr>
                      <p:cNvPr id="0" name="图片 1024"/>
                      <p:cNvPicPr/>
                      <p:nvPr/>
                    </p:nvPicPr>
                    <p:blipFill>
                      <a:blip r:embed="rId2"/>
                      <a:stretch>
                        <a:fillRect/>
                      </a:stretch>
                    </p:blipFill>
                    <p:spPr>
                      <a:xfrm>
                        <a:off x="1115695" y="2105660"/>
                        <a:ext cx="1143000" cy="1143000"/>
                      </a:xfrm>
                      <a:prstGeom prst="rect">
                        <a:avLst/>
                      </a:prstGeom>
                    </p:spPr>
                  </p:pic>
                </p:oleObj>
              </mc:Fallback>
            </mc:AlternateContent>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520" y="195486"/>
            <a:ext cx="3600450" cy="570047"/>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营业执照</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51520" y="1491630"/>
            <a:ext cx="3312368" cy="2536400"/>
          </a:xfrm>
          <a:prstGeom prst="rect">
            <a:avLst/>
          </a:prstGeom>
          <a:noFill/>
        </p:spPr>
        <p:txBody>
          <a:bodyPr wrap="square" rtlCol="0">
            <a:spAutoFit/>
          </a:bodyPr>
          <a:lstStyle/>
          <a:p>
            <a:pPr marL="285750" indent="-285750">
              <a:lnSpc>
                <a:spcPct val="150000"/>
              </a:lnSpc>
              <a:buFont typeface="Arial" panose="02080604020202020204" pitchFamily="34" charset="0"/>
              <a:buChar char="•"/>
            </a:pPr>
            <a:r>
              <a:rPr lang="zh-CN" altLang="en-US" dirty="0">
                <a:latin typeface="微软雅黑" panose="020B0503020204020204" pitchFamily="34" charset="-122"/>
                <a:ea typeface="微软雅黑" panose="020B0503020204020204" pitchFamily="34" charset="-122"/>
              </a:rPr>
              <a:t>非三证合一还需提供组织机构代码证、税务登记证</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8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80604020202020204" pitchFamily="34" charset="0"/>
              <a:buChar char="•"/>
            </a:pPr>
            <a:r>
              <a:rPr lang="zh-CN" altLang="en-US" dirty="0">
                <a:latin typeface="微软雅黑" panose="020B0503020204020204" pitchFamily="34" charset="-122"/>
                <a:ea typeface="微软雅黑" panose="020B0503020204020204" pitchFamily="34" charset="-122"/>
              </a:rPr>
              <a:t>在本页右方插入扫描件</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8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80604020202020204" pitchFamily="34" charset="0"/>
              <a:buChar char="•"/>
            </a:pPr>
            <a:r>
              <a:rPr lang="zh-CN" altLang="en-US" dirty="0">
                <a:latin typeface="微软雅黑" panose="020B0503020204020204" pitchFamily="34" charset="-122"/>
                <a:ea typeface="微软雅黑" panose="020B0503020204020204" pitchFamily="34" charset="-122"/>
              </a:rPr>
              <a:t>请保持文字清晰可辨</a:t>
            </a:r>
            <a:endParaRPr lang="en-US" altLang="zh-CN" dirty="0">
              <a:latin typeface="微软雅黑" panose="020B0503020204020204" pitchFamily="34" charset="-122"/>
              <a:ea typeface="微软雅黑" panose="020B0503020204020204" pitchFamily="34" charset="-122"/>
            </a:endParaRPr>
          </a:p>
        </p:txBody>
      </p:sp>
      <p:sp>
        <p:nvSpPr>
          <p:cNvPr id="2" name="灯片编号占位符 2"/>
          <p:cNvSpPr txBox="1"/>
          <p:nvPr/>
        </p:nvSpPr>
        <p:spPr>
          <a:xfrm>
            <a:off x="8792960" y="4803998"/>
            <a:ext cx="298376" cy="252758"/>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520" y="195486"/>
            <a:ext cx="3744416" cy="1368152"/>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银行开户许可证</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1520" y="1833086"/>
            <a:ext cx="3312368" cy="874407"/>
          </a:xfrm>
          <a:prstGeom prst="rect">
            <a:avLst/>
          </a:prstGeom>
          <a:noFill/>
        </p:spPr>
        <p:txBody>
          <a:bodyPr wrap="square" rtlCol="0">
            <a:spAutoFit/>
          </a:bodyPr>
          <a:lstStyle/>
          <a:p>
            <a:pPr marL="285750" indent="-285750">
              <a:lnSpc>
                <a:spcPct val="150000"/>
              </a:lnSpc>
              <a:buFont typeface="Arial" panose="02080604020202020204" pitchFamily="34" charset="0"/>
              <a:buChar char="•"/>
            </a:pPr>
            <a:r>
              <a:rPr lang="zh-CN" altLang="en-US" dirty="0">
                <a:latin typeface="微软雅黑" panose="020B0503020204020204" pitchFamily="34" charset="-122"/>
                <a:ea typeface="微软雅黑" panose="020B0503020204020204" pitchFamily="34" charset="-122"/>
              </a:rPr>
              <a:t>在本页右方插入扫描件</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80604020202020204" pitchFamily="34" charset="0"/>
              <a:buChar char="•"/>
            </a:pPr>
            <a:r>
              <a:rPr lang="zh-CN" altLang="en-US" dirty="0">
                <a:latin typeface="微软雅黑" panose="020B0503020204020204" pitchFamily="34" charset="-122"/>
                <a:ea typeface="微软雅黑" panose="020B0503020204020204" pitchFamily="34" charset="-122"/>
              </a:rPr>
              <a:t>请保持文字清晰可辨</a:t>
            </a:r>
            <a:endParaRPr lang="en-US" altLang="zh-CN" dirty="0">
              <a:latin typeface="微软雅黑" panose="020B0503020204020204" pitchFamily="34" charset="-122"/>
              <a:ea typeface="微软雅黑" panose="020B0503020204020204" pitchFamily="34" charset="-122"/>
            </a:endParaRPr>
          </a:p>
        </p:txBody>
      </p:sp>
      <p:sp>
        <p:nvSpPr>
          <p:cNvPr id="2" name="灯片编号占位符 2"/>
          <p:cNvSpPr txBox="1"/>
          <p:nvPr/>
        </p:nvSpPr>
        <p:spPr>
          <a:xfrm>
            <a:off x="8792960" y="4803998"/>
            <a:ext cx="298376" cy="252758"/>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520" y="195486"/>
            <a:ext cx="3744416" cy="1368152"/>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增值税专用发票承诺</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51520" y="1317585"/>
            <a:ext cx="3031067" cy="874407"/>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按以下模板填写、盖章，</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在本页右方插入扫描件</a:t>
            </a:r>
            <a:endParaRPr lang="en-US" altLang="zh-CN" dirty="0">
              <a:latin typeface="微软雅黑" panose="020B0503020204020204" pitchFamily="34" charset="-122"/>
              <a:ea typeface="微软雅黑" panose="020B0503020204020204" pitchFamily="34" charset="-122"/>
            </a:endParaRPr>
          </a:p>
        </p:txBody>
      </p:sp>
      <p:sp>
        <p:nvSpPr>
          <p:cNvPr id="5" name="灯片编号占位符 2"/>
          <p:cNvSpPr txBox="1"/>
          <p:nvPr/>
        </p:nvSpPr>
        <p:spPr>
          <a:xfrm>
            <a:off x="8792960" y="4803998"/>
            <a:ext cx="298376" cy="252758"/>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a:p>
        </p:txBody>
      </p:sp>
      <p:graphicFrame>
        <p:nvGraphicFramePr>
          <p:cNvPr id="3" name="对象 2">
            <a:hlinkClick r:id="" action="ppaction://ole?verb="/>
          </p:cNvPr>
          <p:cNvGraphicFramePr>
            <a:graphicFrameLocks noChangeAspect="1"/>
          </p:cNvGraphicFramePr>
          <p:nvPr/>
        </p:nvGraphicFramePr>
        <p:xfrm>
          <a:off x="1115695" y="2139950"/>
          <a:ext cx="1143000" cy="1143000"/>
        </p:xfrm>
        <a:graphic>
          <a:graphicData uri="http://schemas.openxmlformats.org/presentationml/2006/ole">
            <mc:AlternateContent xmlns:mc="http://schemas.openxmlformats.org/markup-compatibility/2006">
              <mc:Choice xmlns:v="urn:schemas-microsoft-com:vml" Requires="v">
                <p:oleObj spid="_x0000_s2050" name="" showAsIcon="1" r:id="rId1" imgW="1143000" imgH="1143000" progId="Word.Document.12">
                  <p:embed/>
                </p:oleObj>
              </mc:Choice>
              <mc:Fallback>
                <p:oleObj name="" showAsIcon="1" r:id="rId1" imgW="1143000" imgH="1143000" progId="Word.Document.12">
                  <p:embed/>
                  <p:pic>
                    <p:nvPicPr>
                      <p:cNvPr id="0" name="图片 2049"/>
                      <p:cNvPicPr/>
                      <p:nvPr/>
                    </p:nvPicPr>
                    <p:blipFill>
                      <a:blip r:embed="rId2"/>
                      <a:stretch>
                        <a:fillRect/>
                      </a:stretch>
                    </p:blipFill>
                    <p:spPr>
                      <a:xfrm>
                        <a:off x="1115695" y="2139950"/>
                        <a:ext cx="1143000" cy="1143000"/>
                      </a:xfrm>
                      <a:prstGeom prst="rect">
                        <a:avLst/>
                      </a:prstGeom>
                    </p:spPr>
                  </p:pic>
                </p:oleObj>
              </mc:Fallback>
            </mc:AlternateContent>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520" y="195486"/>
            <a:ext cx="3744416" cy="1368152"/>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国家企业信用信息公示系统“基础信息”页截图 </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54141" y="2040157"/>
            <a:ext cx="2492990" cy="874407"/>
          </a:xfrm>
          <a:prstGeom prst="rect">
            <a:avLst/>
          </a:prstGeom>
          <a:noFill/>
        </p:spPr>
        <p:txBody>
          <a:bodyPr wrap="non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按右侧参考示例截图，</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在本页右方插入截图</a:t>
            </a:r>
            <a:endParaRPr lang="en-US" altLang="zh-CN"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355976" y="1055318"/>
            <a:ext cx="4580415" cy="3303840"/>
          </a:xfrm>
          <a:prstGeom prst="rect">
            <a:avLst/>
          </a:prstGeom>
        </p:spPr>
      </p:pic>
      <p:sp>
        <p:nvSpPr>
          <p:cNvPr id="3" name="灯片编号占位符 2"/>
          <p:cNvSpPr txBox="1"/>
          <p:nvPr/>
        </p:nvSpPr>
        <p:spPr>
          <a:xfrm>
            <a:off x="8792960" y="4803998"/>
            <a:ext cx="298376" cy="252758"/>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520" y="195486"/>
            <a:ext cx="3744416" cy="1368152"/>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国家企业信用信息公示系统“列入经营异常名录信息 ”页截图 </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355976" y="1221164"/>
            <a:ext cx="4616696" cy="2701171"/>
          </a:xfrm>
          <a:prstGeom prst="rect">
            <a:avLst/>
          </a:prstGeom>
        </p:spPr>
      </p:pic>
      <p:sp>
        <p:nvSpPr>
          <p:cNvPr id="4" name="文本框 3"/>
          <p:cNvSpPr txBox="1"/>
          <p:nvPr/>
        </p:nvSpPr>
        <p:spPr>
          <a:xfrm>
            <a:off x="254141" y="2040157"/>
            <a:ext cx="2492990" cy="874407"/>
          </a:xfrm>
          <a:prstGeom prst="rect">
            <a:avLst/>
          </a:prstGeom>
          <a:noFill/>
        </p:spPr>
        <p:txBody>
          <a:bodyPr wrap="non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按右侧参考示例截图，</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在本页右方插入截图</a:t>
            </a:r>
            <a:endParaRPr lang="en-US" altLang="zh-CN" dirty="0">
              <a:latin typeface="微软雅黑" panose="020B0503020204020204" pitchFamily="34" charset="-122"/>
              <a:ea typeface="微软雅黑" panose="020B0503020204020204" pitchFamily="34" charset="-122"/>
            </a:endParaRPr>
          </a:p>
        </p:txBody>
      </p:sp>
      <p:sp>
        <p:nvSpPr>
          <p:cNvPr id="2" name="灯片编号占位符 2"/>
          <p:cNvSpPr txBox="1"/>
          <p:nvPr/>
        </p:nvSpPr>
        <p:spPr>
          <a:xfrm>
            <a:off x="8792960" y="4803998"/>
            <a:ext cx="298376" cy="252758"/>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51520" y="195486"/>
            <a:ext cx="3744416" cy="1368152"/>
          </a:xfrm>
        </p:spPr>
        <p:txBody>
          <a:bodyPr>
            <a:noAutofit/>
          </a:bodyPr>
          <a:lstStyle/>
          <a:p>
            <a:r>
              <a:rPr lang="zh-CN" altLang="en-US" sz="2400" b="1" dirty="0">
                <a:latin typeface="微软雅黑" panose="020B0503020204020204" pitchFamily="34" charset="-122"/>
                <a:ea typeface="微软雅黑" panose="020B0503020204020204" pitchFamily="34" charset="-122"/>
                <a:sym typeface="+mn-ea"/>
              </a:rPr>
              <a:t>国家企业信用信息公示系统“列入严重违法失信名单（黑名单）”页截图 </a:t>
            </a:r>
            <a:r>
              <a:rPr lang="zh-CN" altLang="en-US" sz="2400" b="1" dirty="0">
                <a:solidFill>
                  <a:srgbClr val="FF0000"/>
                </a:solidFill>
                <a:latin typeface="微软雅黑" panose="020B0503020204020204" pitchFamily="34" charset="-122"/>
                <a:ea typeface="微软雅黑" panose="020B0503020204020204" pitchFamily="34" charset="-122"/>
              </a:rPr>
              <a:t>*必须提供</a:t>
            </a:r>
            <a:endParaRPr kumimoji="1" lang="zh-CN" altLang="en-US" sz="2400" b="1" dirty="0">
              <a:solidFill>
                <a:srgbClr val="FF0000"/>
              </a:solidFill>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4280278" y="1220872"/>
            <a:ext cx="4626349" cy="2701755"/>
          </a:xfrm>
          <a:prstGeom prst="rect">
            <a:avLst/>
          </a:prstGeom>
        </p:spPr>
      </p:pic>
      <p:sp>
        <p:nvSpPr>
          <p:cNvPr id="3" name="文本框 2"/>
          <p:cNvSpPr txBox="1"/>
          <p:nvPr/>
        </p:nvSpPr>
        <p:spPr>
          <a:xfrm>
            <a:off x="254141" y="2040157"/>
            <a:ext cx="2492990" cy="874407"/>
          </a:xfrm>
          <a:prstGeom prst="rect">
            <a:avLst/>
          </a:prstGeom>
          <a:noFill/>
        </p:spPr>
        <p:txBody>
          <a:bodyPr wrap="non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按右侧参考示例截图，</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在本页右方插入截图</a:t>
            </a:r>
            <a:endParaRPr lang="en-US" altLang="zh-CN" dirty="0">
              <a:latin typeface="微软雅黑" panose="020B0503020204020204" pitchFamily="34" charset="-122"/>
              <a:ea typeface="微软雅黑" panose="020B0503020204020204" pitchFamily="34" charset="-122"/>
            </a:endParaRPr>
          </a:p>
        </p:txBody>
      </p:sp>
      <p:sp>
        <p:nvSpPr>
          <p:cNvPr id="2" name="灯片编号占位符 2"/>
          <p:cNvSpPr txBox="1"/>
          <p:nvPr/>
        </p:nvSpPr>
        <p:spPr>
          <a:xfrm>
            <a:off x="8792960" y="4803998"/>
            <a:ext cx="298376" cy="252758"/>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80604020202020204" pitchFamily="34" charset="0"/>
              <a:buNone/>
              <a:def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80604020202020204" pitchFamily="34" charset="0"/>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fld id="{55B3399C-1981-47D9-8403-80D72EBE190D}" type="slidenum">
              <a:rPr lang="en-US" altLang="zh-CN" smtClean="0"/>
            </a:fld>
            <a:endParaRPr lang="zh-CN" altLang="en-US" dirty="0"/>
          </a:p>
        </p:txBody>
      </p:sp>
    </p:spTree>
  </p:cSld>
  <p:clrMapOvr>
    <a:masterClrMapping/>
  </p:clrMapOvr>
  <p:transition>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1165</Words>
  <Application>WPS 演示</Application>
  <PresentationFormat>全屏显示(16:9)</PresentationFormat>
  <Paragraphs>200</Paragraphs>
  <Slides>18</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4</vt:i4>
      </vt:variant>
      <vt:variant>
        <vt:lpstr>幻灯片标题</vt:lpstr>
      </vt:variant>
      <vt:variant>
        <vt:i4>18</vt:i4>
      </vt:variant>
    </vt:vector>
  </HeadingPairs>
  <TitlesOfParts>
    <vt:vector size="35" baseType="lpstr">
      <vt:lpstr>Arial</vt:lpstr>
      <vt:lpstr>宋体</vt:lpstr>
      <vt:lpstr>Wingdings</vt:lpstr>
      <vt:lpstr>DejaVu Sans</vt:lpstr>
      <vt:lpstr>微软雅黑</vt:lpstr>
      <vt:lpstr>方正黑体_GBK</vt:lpstr>
      <vt:lpstr>Impact</vt:lpstr>
      <vt:lpstr>Noto Kufi Arabic</vt:lpstr>
      <vt:lpstr>宋体</vt:lpstr>
      <vt:lpstr>Arial Unicode MS</vt:lpstr>
      <vt:lpstr>方正书宋_GBK</vt:lpstr>
      <vt:lpstr>Calibri</vt:lpstr>
      <vt:lpstr>Office 主题</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L。</cp:lastModifiedBy>
  <cp:revision>314</cp:revision>
  <dcterms:created xsi:type="dcterms:W3CDTF">2026-06-18T07:32:47Z</dcterms:created>
  <dcterms:modified xsi:type="dcterms:W3CDTF">2026-06-18T07:32:47Z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2052-12.1.2.25882</vt:lpwstr>
  </property>
  <property fmtid="{D5CDD505-2E9C-101B-9397-08002B2CF9AE}" pid="3" name="ICV">
    <vt:lpwstr>819DAC064FBCDCA12D87336ACD2BC8D6_43</vt:lpwstr>
  </property>
</Properties>
</file>