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8"/>
  </p:handoutMasterIdLst>
  <p:sldIdLst>
    <p:sldId id="405" r:id="rId3"/>
    <p:sldId id="412" r:id="rId4"/>
    <p:sldId id="429" r:id="rId5"/>
    <p:sldId id="432" r:id="rId6"/>
    <p:sldId id="446" r:id="rId7"/>
    <p:sldId id="442" r:id="rId8"/>
    <p:sldId id="443" r:id="rId9"/>
    <p:sldId id="444" r:id="rId10"/>
    <p:sldId id="450" r:id="rId11"/>
    <p:sldId id="463" r:id="rId12"/>
    <p:sldId id="466" r:id="rId13"/>
    <p:sldId id="464" r:id="rId14"/>
    <p:sldId id="465" r:id="rId16"/>
    <p:sldId id="462" r:id="rId17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0" userDrawn="1">
          <p15:clr>
            <a:srgbClr val="A4A3A4"/>
          </p15:clr>
        </p15:guide>
        <p15:guide id="2" orient="horz" pos="228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6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50078"/>
    <a:srgbClr val="595959"/>
    <a:srgbClr val="17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2"/>
    <p:restoredTop sz="93187"/>
  </p:normalViewPr>
  <p:slideViewPr>
    <p:cSldViewPr showGuides="1">
      <p:cViewPr varScale="1">
        <p:scale>
          <a:sx n="179" d="100"/>
          <a:sy n="179" d="100"/>
        </p:scale>
        <p:origin x="552" y="184"/>
      </p:cViewPr>
      <p:guideLst>
        <p:guide/>
        <p:guide orient="horz" pos="2281"/>
        <p:guide pos="2880"/>
        <p:guide orient="horz" pos="26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7BC4-115E-400A-B85A-05FF584DEC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E48C-0DC5-44AB-878E-6F66E77A95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A1C7-386E-4AB6-8C43-1628508DB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EC95-371B-433C-BA66-92264C4032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3525916"/>
            <a:ext cx="3384376" cy="4327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9811" y="3980726"/>
            <a:ext cx="3384376" cy="28763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9811" y="4290429"/>
            <a:ext cx="3384376" cy="297545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2019.03.20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91706" y="1563638"/>
            <a:ext cx="1872382" cy="504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E50078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7422" y="1971005"/>
            <a:ext cx="1026666" cy="32956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0112" y="1676170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202297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2355281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268472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80112" y="3031534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05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80112" y="3363838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06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9.PNG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851670"/>
            <a:ext cx="1872208" cy="50470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075806"/>
            <a:ext cx="2016224" cy="50400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0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4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2" name="圆角矩形 1"/>
          <p:cNvSpPr/>
          <p:nvPr userDrawn="1"/>
        </p:nvSpPr>
        <p:spPr>
          <a:xfrm>
            <a:off x="4139952" y="51470"/>
            <a:ext cx="4968552" cy="50405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4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5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6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2515-D597-44AF-9BA8-237EB7DAE6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w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wmf"/><Relationship Id="rId1" Type="http://schemas.openxmlformats.org/officeDocument/2006/relationships/package" Target="../embeddings/Document2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wmf"/><Relationship Id="rId1" Type="http://schemas.openxmlformats.org/officeDocument/2006/relationships/package" Target="../embeddings/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835695" y="1779662"/>
            <a:ext cx="5472608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ym typeface="+mn-ea"/>
              </a:rPr>
              <a:t>咪咕音乐互联网头部</a:t>
            </a:r>
            <a:r>
              <a:rPr lang="en-US" altLang="zh-CN" sz="2400" b="1" dirty="0"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渠道合作申报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XXX</a:t>
            </a:r>
            <a:r>
              <a:rPr lang="zh-CN" altLang="en-US" sz="2400" b="1" dirty="0">
                <a:sym typeface="+mn-ea"/>
              </a:rPr>
              <a:t>公司</a:t>
            </a:r>
            <a:endParaRPr lang="zh-CN" altLang="en-US" sz="2400" b="1" strike="noStrike" kern="1200" noProof="1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75619" y="4307455"/>
            <a:ext cx="2592760" cy="298258"/>
          </a:xfrm>
        </p:spPr>
        <p:txBody>
          <a:bodyPr/>
          <a:lstStyle/>
          <a:p>
            <a:r>
              <a:rPr lang="en-US" altLang="zh-CN" sz="1000" dirty="0"/>
              <a:t>2025</a:t>
            </a:r>
            <a:r>
              <a:rPr lang="zh-CN" altLang="en-US" sz="1000" dirty="0"/>
              <a:t>年</a:t>
            </a:r>
            <a:r>
              <a:rPr lang="en-US" altLang="zh-CN" sz="1000" dirty="0"/>
              <a:t>x</a:t>
            </a:r>
            <a:r>
              <a:rPr lang="zh-CN" altLang="en-US" sz="1000" dirty="0"/>
              <a:t>月</a:t>
            </a:r>
            <a:endParaRPr lang="en-US" altLang="zh-CN" sz="1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、头部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资源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排名证明：艾瑞排名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推广资源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在艾瑞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当前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排名为前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400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2025-04-28_1036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115" y="2499995"/>
            <a:ext cx="3375025" cy="22345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、头部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资源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排名证明：易观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推广资源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在易观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当前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排名前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400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1800" kern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2025-04-28_1036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355850"/>
            <a:ext cx="3463290" cy="24733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、头部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资源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主流应用商城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推广资源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主流应用商城正常上架状态的截图（显示归属公司）。若上架归属公司非申报方，需提供双方盖章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的公司关系证明或运营授权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说明。</a:t>
            </a:r>
            <a:endParaRPr lang="zh-CN" altLang="en-US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3150235"/>
            <a:ext cx="896620" cy="1876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30" y="3150235"/>
            <a:ext cx="869315" cy="18097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、头部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资源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使用界面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推广资源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用户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使用界面截图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张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以上。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>
          <a:xfrm>
            <a:off x="251520" y="267494"/>
            <a:ext cx="7488832" cy="570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ym typeface="+mn-ea"/>
              </a:rPr>
              <a:t>9</a:t>
            </a:r>
            <a:r>
              <a:rPr lang="zh-CN" altLang="en-US" sz="2400" b="1" dirty="0">
                <a:sym typeface="+mn-ea"/>
              </a:rPr>
              <a:t>、收付款银行信息（非审核项）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552" y="837541"/>
            <a:ext cx="2808312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本信息用于后续环节，非审核项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1439370"/>
          <a:ext cx="6984776" cy="662940"/>
        </p:xfrm>
        <a:graphic>
          <a:graphicData uri="http://schemas.openxmlformats.org/drawingml/2006/table">
            <a:tbl>
              <a:tblPr/>
              <a:tblGrid>
                <a:gridCol w="1296144"/>
                <a:gridCol w="1508152"/>
                <a:gridCol w="1467063"/>
                <a:gridCol w="1467063"/>
                <a:gridCol w="1246354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银行账号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账户名称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支行名称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联行号</a:t>
                      </a: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CN" altLang="en-US" sz="12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endParaRPr lang="zh-CN" alt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1401" y="2285819"/>
            <a:ext cx="4733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请在本页粘贴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对应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以上银行信息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的开户许可证/基本账户证明 扫描件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3600450" cy="570047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ym typeface="+mn-ea"/>
              </a:rPr>
              <a:t>1</a:t>
            </a:r>
            <a:r>
              <a:rPr lang="zh-CN" altLang="en-US" sz="2400" b="1" dirty="0">
                <a:sym typeface="+mn-ea"/>
              </a:rPr>
              <a:t>、基本信息</a:t>
            </a:r>
            <a:endParaRPr lang="zh-CN" altLang="en-US" sz="24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763688" y="1707654"/>
          <a:ext cx="6096000" cy="14833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28192"/>
                <a:gridCol w="436780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456384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、申报声明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3350" y="2515870"/>
          <a:ext cx="670560" cy="65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showAsIcon="1" r:id="rId1" imgW="971550" imgH="952500" progId="Word.Document.12">
                  <p:embed/>
                </p:oleObj>
              </mc:Choice>
              <mc:Fallback>
                <p:oleObj name="文档" showAsIcon="1" r:id="rId1" imgW="971550" imgH="95250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350" y="2515870"/>
                        <a:ext cx="670560" cy="65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、廉洁合作承诺书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595" y="2499995"/>
          <a:ext cx="607060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showAsIcon="1" r:id="rId1" imgW="971550" imgH="952500" progId="Word.Document.12">
                  <p:embed/>
                </p:oleObj>
              </mc:Choice>
              <mc:Fallback>
                <p:oleObj name="文档" showAsIcon="1" r:id="rId1" imgW="971550" imgH="952500" progId="Word.Document.12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595" y="2499995"/>
                        <a:ext cx="607060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、营业执照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764" y="1317585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72819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、国家企业信用信息公示系统“基础信息”页截图 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2211710"/>
            <a:ext cx="3565452" cy="25717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、国家企业信用信息公示系统“列入经营异常名录信息 ”页截图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528" y="141962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229" y="2283718"/>
            <a:ext cx="3692166" cy="21602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、国家企业信用信息公示系统“列入严重违法失信名单（黑名单）”页截图 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9" y="177966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559" y="2717508"/>
            <a:ext cx="3636611" cy="21237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792088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、头部</a:t>
            </a:r>
            <a:r>
              <a:rPr lang="en-GB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sym typeface="+mn-ea"/>
              </a:rPr>
              <a:t>资源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排名证明：软著及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归属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558" y="843558"/>
            <a:ext cx="3636611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kern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推广资源</a:t>
            </a:r>
            <a:r>
              <a:rPr lang="en-US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在艾瑞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及</a:t>
            </a:r>
            <a:r>
              <a:rPr lang="zh-CN" altLang="zh-CN" sz="1800" kern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易观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当前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</a:t>
            </a:r>
            <a:r>
              <a:rPr lang="zh-CN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排名均为前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400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，可在本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部分提供相关截图证明。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申报方需为该</a:t>
            </a:r>
            <a:r>
              <a:rPr lang="en-GB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APP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软件著作权公司或控股关系公司，若为控股关系公司授权，需参考附件提供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控股关系及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授权声明及相关证明材料</a:t>
            </a: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若资料较多可加页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8010" y="4371975"/>
          <a:ext cx="561340" cy="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文档" showAsIcon="1" r:id="rId1" imgW="971550" imgH="952500" progId="Word.Document.12">
                  <p:embed/>
                </p:oleObj>
              </mc:Choice>
              <mc:Fallback>
                <p:oleObj name="文档" showAsIcon="1" r:id="rId1" imgW="971550" imgH="952500" progId="Word.Document.12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8010" y="4371975"/>
                        <a:ext cx="561340" cy="55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COMMONDATA" val="eyJoZGlkIjoiZjZmZjJjMThhOWFhNjJjMGQ1N2FkYWI5YjhkZjcxM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WPS 演示</Application>
  <PresentationFormat>全屏显示(16:9)</PresentationFormat>
  <Paragraphs>109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Impact</vt:lpstr>
      <vt:lpstr>等线</vt:lpstr>
      <vt:lpstr>Arial Unicode MS</vt:lpstr>
      <vt:lpstr>Calibri</vt:lpstr>
      <vt:lpstr>Office 主题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huangyuting@mg.cmcc</cp:lastModifiedBy>
  <cp:revision>184</cp:revision>
  <dcterms:created xsi:type="dcterms:W3CDTF">2016-05-15T13:32:00Z</dcterms:created>
  <dcterms:modified xsi:type="dcterms:W3CDTF">2025-05-12T03:19:30Z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77A8DB8C5650479295B66D4CA7BD1C2E_12</vt:lpwstr>
  </property>
</Properties>
</file>