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405" r:id="rId2"/>
    <p:sldId id="412" r:id="rId3"/>
    <p:sldId id="413" r:id="rId4"/>
    <p:sldId id="417" r:id="rId5"/>
    <p:sldId id="419" r:id="rId6"/>
    <p:sldId id="420" r:id="rId7"/>
    <p:sldId id="422" r:id="rId8"/>
    <p:sldId id="425" r:id="rId9"/>
    <p:sldId id="411" r:id="rId1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15:clr>
            <a:srgbClr val="A4A3A4"/>
          </p15:clr>
        </p15:guide>
        <p15:guide id="2" orient="horz" pos="2255">
          <p15:clr>
            <a:srgbClr val="A4A3A4"/>
          </p15:clr>
        </p15:guide>
        <p15:guide id="3" pos="2880">
          <p15:clr>
            <a:srgbClr val="A4A3A4"/>
          </p15:clr>
        </p15:guide>
        <p15:guide id="4" orient="horz" pos="270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E50078"/>
    <a:srgbClr val="595959"/>
    <a:srgbClr val="1790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304"/>
    <p:restoredTop sz="93124"/>
  </p:normalViewPr>
  <p:slideViewPr>
    <p:cSldViewPr>
      <p:cViewPr varScale="1">
        <p:scale>
          <a:sx n="101" d="100"/>
          <a:sy n="101" d="100"/>
        </p:scale>
        <p:origin x="208" y="280"/>
      </p:cViewPr>
      <p:guideLst>
        <p:guide/>
        <p:guide orient="horz" pos="2255"/>
        <p:guide pos="2880"/>
        <p:guide orient="horz" pos="2709"/>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7" d="100"/>
          <a:sy n="67" d="100"/>
        </p:scale>
        <p:origin x="32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6BF7BC4-115E-400A-B85A-05FF584DECF8}" type="datetimeFigureOut">
              <a:rPr lang="zh-CN" altLang="en-US" smtClean="0"/>
              <a:t>2023/3/13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D5E48C-0DC5-44AB-878E-6F66E77A9540}"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4A1C7-386E-4AB6-8C43-1628508DB86C}" type="datetimeFigureOut">
              <a:rPr lang="zh-CN" altLang="en-US" smtClean="0"/>
              <a:t>2023/3/13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3CEC95-371B-433C-BA66-92264C4032D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spTree>
      <p:nvGrpSpPr>
        <p:cNvPr id="1" name=""/>
        <p:cNvGrpSpPr/>
        <p:nvPr/>
      </p:nvGrpSpPr>
      <p:grpSpPr>
        <a:xfrm>
          <a:off x="0" y="0"/>
          <a:ext cx="0" cy="0"/>
          <a:chOff x="0" y="0"/>
          <a:chExt cx="0" cy="0"/>
        </a:xfrm>
      </p:grpSpPr>
      <p:pic>
        <p:nvPicPr>
          <p:cNvPr id="7" name="图片 6" descr="1_0007.PNG"/>
          <p:cNvPicPr>
            <a:picLocks noChangeAspect="1"/>
          </p:cNvPicPr>
          <p:nvPr userDrawn="1"/>
        </p:nvPicPr>
        <p:blipFill>
          <a:blip r:embed="rId2" cstate="print"/>
          <a:stretch>
            <a:fillRect/>
          </a:stretch>
        </p:blipFill>
        <p:spPr>
          <a:xfrm>
            <a:off x="0" y="0"/>
            <a:ext cx="9143999" cy="5143500"/>
          </a:xfrm>
          <a:prstGeom prst="rect">
            <a:avLst/>
          </a:prstGeom>
        </p:spPr>
      </p:pic>
      <p:sp>
        <p:nvSpPr>
          <p:cNvPr id="3" name="文本占位符 2"/>
          <p:cNvSpPr>
            <a:spLocks noGrp="1"/>
          </p:cNvSpPr>
          <p:nvPr>
            <p:ph type="body" sz="quarter" idx="10" hasCustomPrompt="1"/>
          </p:nvPr>
        </p:nvSpPr>
        <p:spPr>
          <a:xfrm>
            <a:off x="2879812" y="3525916"/>
            <a:ext cx="3384376" cy="432742"/>
          </a:xfrm>
        </p:spPr>
        <p:txBody>
          <a:bodyPr>
            <a:normAutofit/>
          </a:bodyPr>
          <a:lstStyle>
            <a:lvl1pPr marL="0" indent="0" algn="ctr">
              <a:buNone/>
              <a:defRPr sz="28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单击以添加标题</a:t>
            </a:r>
          </a:p>
        </p:txBody>
      </p:sp>
      <p:sp>
        <p:nvSpPr>
          <p:cNvPr id="5" name="文本占位符 4"/>
          <p:cNvSpPr>
            <a:spLocks noGrp="1"/>
          </p:cNvSpPr>
          <p:nvPr>
            <p:ph type="body" sz="quarter" idx="11" hasCustomPrompt="1"/>
          </p:nvPr>
        </p:nvSpPr>
        <p:spPr>
          <a:xfrm>
            <a:off x="2879811" y="3980726"/>
            <a:ext cx="3384376" cy="287635"/>
          </a:xfrm>
        </p:spPr>
        <p:txBody>
          <a:bodyPr>
            <a:noAutofit/>
          </a:bodyPr>
          <a:lstStyle>
            <a:lvl1pPr marL="0" indent="0" algn="ctr">
              <a:buNone/>
              <a:defRPr sz="12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单击以添加子标题</a:t>
            </a:r>
          </a:p>
        </p:txBody>
      </p:sp>
      <p:sp>
        <p:nvSpPr>
          <p:cNvPr id="8" name="文本占位符 7"/>
          <p:cNvSpPr>
            <a:spLocks noGrp="1"/>
          </p:cNvSpPr>
          <p:nvPr>
            <p:ph type="body" sz="quarter" idx="12" hasCustomPrompt="1"/>
          </p:nvPr>
        </p:nvSpPr>
        <p:spPr>
          <a:xfrm>
            <a:off x="2879811" y="4290429"/>
            <a:ext cx="3384376" cy="297545"/>
          </a:xfrm>
        </p:spPr>
        <p:txBody>
          <a:bodyPr>
            <a:noAutofit/>
          </a:bodyPr>
          <a:lstStyle>
            <a:lvl1pPr marL="0" indent="0" algn="ctr">
              <a:buNone/>
              <a:defRPr sz="800">
                <a:solidFill>
                  <a:srgbClr val="E50078"/>
                </a:solidFill>
                <a:latin typeface="Impact" panose="020B0806030902050204" pitchFamily="34" charset="0"/>
              </a:defRPr>
            </a:lvl1pPr>
          </a:lstStyle>
          <a:p>
            <a:pPr lvl="0"/>
            <a:r>
              <a:rPr lang="en-US" altLang="zh-CN" dirty="0"/>
              <a:t>2019.03.20</a:t>
            </a:r>
            <a:endParaRPr lang="zh-CN" altLang="en-US" dirty="0"/>
          </a:p>
        </p:txBody>
      </p:sp>
    </p:spTree>
  </p:cSld>
  <p:clrMapOvr>
    <a:masterClrMapping/>
  </p:clrMapOvr>
  <p:transition>
    <p:fade/>
  </p:transition>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5B3399C-1981-47D9-8403-80D72EBE190D}" type="slidenum">
              <a:rPr lang="zh-CN" altLang="en-US" smtClean="0"/>
              <a:t>‹#›</a:t>
            </a:fld>
            <a:endParaRPr lang="zh-CN" altLang="en-US"/>
          </a:p>
        </p:txBody>
      </p:sp>
    </p:spTree>
  </p:cSld>
  <p:clrMapOvr>
    <a:masterClrMapping/>
  </p:clrMapOvr>
  <p:transition>
    <p:fade/>
  </p:transition>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5B3399C-1981-47D9-8403-80D72EBE190D}" type="slidenum">
              <a:rPr lang="zh-CN" altLang="en-US" smtClean="0"/>
              <a:t>‹#›</a:t>
            </a:fld>
            <a:endParaRPr lang="zh-CN" altLang="en-US"/>
          </a:p>
        </p:txBody>
      </p:sp>
    </p:spTree>
  </p:cSld>
  <p:clrMapOvr>
    <a:masterClrMapping/>
  </p:clrMapOvr>
  <p:transition>
    <p:fade/>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页">
    <p:spTree>
      <p:nvGrpSpPr>
        <p:cNvPr id="1" name=""/>
        <p:cNvGrpSpPr/>
        <p:nvPr/>
      </p:nvGrpSpPr>
      <p:grpSpPr>
        <a:xfrm>
          <a:off x="0" y="0"/>
          <a:ext cx="0" cy="0"/>
          <a:chOff x="0" y="0"/>
          <a:chExt cx="0" cy="0"/>
        </a:xfrm>
      </p:grpSpPr>
      <p:pic>
        <p:nvPicPr>
          <p:cNvPr id="7" name="图片 6" descr="1_0008.PNG"/>
          <p:cNvPicPr>
            <a:picLocks noChangeAspect="1"/>
          </p:cNvPicPr>
          <p:nvPr userDrawn="1"/>
        </p:nvPicPr>
        <p:blipFill>
          <a:blip r:embed="rId2" cstate="print"/>
          <a:stretch>
            <a:fillRect/>
          </a:stretch>
        </p:blipFill>
        <p:spPr>
          <a:xfrm>
            <a:off x="0" y="-20538"/>
            <a:ext cx="9143999" cy="5143500"/>
          </a:xfrm>
          <a:prstGeom prst="rect">
            <a:avLst/>
          </a:prstGeom>
        </p:spPr>
      </p:pic>
      <p:sp>
        <p:nvSpPr>
          <p:cNvPr id="12" name="文本占位符 11"/>
          <p:cNvSpPr>
            <a:spLocks noGrp="1"/>
          </p:cNvSpPr>
          <p:nvPr>
            <p:ph type="body" sz="quarter" idx="10" hasCustomPrompt="1"/>
          </p:nvPr>
        </p:nvSpPr>
        <p:spPr>
          <a:xfrm>
            <a:off x="3491706" y="1563638"/>
            <a:ext cx="1872382" cy="504626"/>
          </a:xfrm>
        </p:spPr>
        <p:txBody>
          <a:bodyPr>
            <a:noAutofit/>
          </a:bodyPr>
          <a:lstStyle>
            <a:lvl1pPr marL="0" indent="0">
              <a:buNone/>
              <a:defRPr sz="2600">
                <a:solidFill>
                  <a:srgbClr val="E50078"/>
                </a:solidFill>
                <a:latin typeface="Impact" panose="020B0806030902050204" pitchFamily="34" charset="0"/>
                <a:ea typeface="微软雅黑" panose="020B0503020204020204" pitchFamily="34" charset="-122"/>
              </a:defRPr>
            </a:lvl1pPr>
          </a:lstStyle>
          <a:p>
            <a:pPr lvl="0"/>
            <a:r>
              <a:rPr lang="en-US" altLang="zh-CN" dirty="0"/>
              <a:t>CONTENTS</a:t>
            </a:r>
            <a:endParaRPr lang="zh-CN" altLang="en-US" dirty="0"/>
          </a:p>
        </p:txBody>
      </p:sp>
      <p:sp>
        <p:nvSpPr>
          <p:cNvPr id="14" name="文本占位符 13"/>
          <p:cNvSpPr>
            <a:spLocks noGrp="1"/>
          </p:cNvSpPr>
          <p:nvPr>
            <p:ph type="body" sz="quarter" idx="11" hasCustomPrompt="1"/>
          </p:nvPr>
        </p:nvSpPr>
        <p:spPr>
          <a:xfrm>
            <a:off x="4337422" y="1971005"/>
            <a:ext cx="1026666" cy="329565"/>
          </a:xfrm>
        </p:spPr>
        <p:txBody>
          <a:bodyPr>
            <a:noAutofit/>
          </a:bodyPr>
          <a:lstStyle>
            <a:lvl1pPr marL="0" indent="0">
              <a:buNone/>
              <a:defRPr sz="1900">
                <a:solidFill>
                  <a:srgbClr val="E50078"/>
                </a:solidFill>
                <a:latin typeface="微软雅黑" panose="020B0503020204020204" pitchFamily="34" charset="-122"/>
                <a:ea typeface="微软雅黑" panose="020B0503020204020204" pitchFamily="34" charset="-122"/>
              </a:defRPr>
            </a:lvl1pPr>
          </a:lstStyle>
          <a:p>
            <a:pPr lvl="0"/>
            <a:r>
              <a:rPr lang="zh-CN" altLang="en-US" dirty="0"/>
              <a:t>目录</a:t>
            </a:r>
          </a:p>
        </p:txBody>
      </p:sp>
      <p:sp>
        <p:nvSpPr>
          <p:cNvPr id="16" name="文本占位符 15"/>
          <p:cNvSpPr>
            <a:spLocks noGrp="1"/>
          </p:cNvSpPr>
          <p:nvPr>
            <p:ph type="body" sz="quarter" idx="12" hasCustomPrompt="1"/>
          </p:nvPr>
        </p:nvSpPr>
        <p:spPr>
          <a:xfrm>
            <a:off x="5580112" y="1676170"/>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01  </a:t>
            </a:r>
            <a:r>
              <a:rPr lang="zh-CN" altLang="en-US" dirty="0"/>
              <a:t>点击添加目录</a:t>
            </a:r>
          </a:p>
        </p:txBody>
      </p:sp>
      <p:sp>
        <p:nvSpPr>
          <p:cNvPr id="17" name="文本占位符 15"/>
          <p:cNvSpPr>
            <a:spLocks noGrp="1"/>
          </p:cNvSpPr>
          <p:nvPr>
            <p:ph type="body" sz="quarter" idx="13" hasCustomPrompt="1"/>
          </p:nvPr>
        </p:nvSpPr>
        <p:spPr>
          <a:xfrm>
            <a:off x="5580112" y="2022977"/>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02  </a:t>
            </a:r>
            <a:r>
              <a:rPr lang="zh-CN" altLang="en-US" dirty="0"/>
              <a:t>点击添加目录</a:t>
            </a:r>
          </a:p>
        </p:txBody>
      </p:sp>
      <p:sp>
        <p:nvSpPr>
          <p:cNvPr id="18" name="文本占位符 15"/>
          <p:cNvSpPr>
            <a:spLocks noGrp="1"/>
          </p:cNvSpPr>
          <p:nvPr>
            <p:ph type="body" sz="quarter" idx="14" hasCustomPrompt="1"/>
          </p:nvPr>
        </p:nvSpPr>
        <p:spPr>
          <a:xfrm>
            <a:off x="5580112" y="2355281"/>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03  </a:t>
            </a:r>
            <a:r>
              <a:rPr lang="zh-CN" altLang="en-US" dirty="0"/>
              <a:t>点击添加目录</a:t>
            </a:r>
          </a:p>
        </p:txBody>
      </p:sp>
      <p:sp>
        <p:nvSpPr>
          <p:cNvPr id="19" name="文本占位符 15"/>
          <p:cNvSpPr>
            <a:spLocks noGrp="1"/>
          </p:cNvSpPr>
          <p:nvPr>
            <p:ph type="body" sz="quarter" idx="15" hasCustomPrompt="1"/>
          </p:nvPr>
        </p:nvSpPr>
        <p:spPr>
          <a:xfrm>
            <a:off x="5580112" y="2684727"/>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04  </a:t>
            </a:r>
            <a:r>
              <a:rPr lang="zh-CN" altLang="en-US" dirty="0"/>
              <a:t>点击添加目录</a:t>
            </a:r>
          </a:p>
        </p:txBody>
      </p:sp>
      <p:sp>
        <p:nvSpPr>
          <p:cNvPr id="20" name="文本占位符 15"/>
          <p:cNvSpPr>
            <a:spLocks noGrp="1"/>
          </p:cNvSpPr>
          <p:nvPr>
            <p:ph type="body" sz="quarter" idx="16" hasCustomPrompt="1"/>
          </p:nvPr>
        </p:nvSpPr>
        <p:spPr>
          <a:xfrm>
            <a:off x="5580112" y="3031534"/>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05  </a:t>
            </a:r>
            <a:r>
              <a:rPr lang="zh-CN" altLang="en-US" dirty="0"/>
              <a:t>点击添加目录</a:t>
            </a:r>
          </a:p>
        </p:txBody>
      </p:sp>
      <p:sp>
        <p:nvSpPr>
          <p:cNvPr id="21" name="文本占位符 15"/>
          <p:cNvSpPr>
            <a:spLocks noGrp="1"/>
          </p:cNvSpPr>
          <p:nvPr>
            <p:ph type="body" sz="quarter" idx="17" hasCustomPrompt="1"/>
          </p:nvPr>
        </p:nvSpPr>
        <p:spPr>
          <a:xfrm>
            <a:off x="5580112" y="3363838"/>
            <a:ext cx="1872258" cy="309332"/>
          </a:xfrm>
        </p:spPr>
        <p:txBody>
          <a:bodyPr>
            <a:normAutofit/>
          </a:bodyPr>
          <a:lstStyle>
            <a:lvl1pPr marL="0" indent="0">
              <a:buNone/>
              <a:defRPr sz="1250">
                <a:solidFill>
                  <a:srgbClr val="595959"/>
                </a:solidFill>
                <a:latin typeface="微软雅黑" panose="020B0503020204020204" pitchFamily="34" charset="-122"/>
                <a:ea typeface="微软雅黑" panose="020B0503020204020204" pitchFamily="34" charset="-122"/>
              </a:defRPr>
            </a:lvl1pPr>
          </a:lstStyle>
          <a:p>
            <a:pPr lvl="0"/>
            <a:r>
              <a:rPr lang="en-US" altLang="zh-CN" dirty="0"/>
              <a:t>06  </a:t>
            </a:r>
            <a:r>
              <a:rPr lang="zh-CN" altLang="en-US" dirty="0"/>
              <a:t>点击添加目录</a:t>
            </a:r>
          </a:p>
        </p:txBody>
      </p:sp>
    </p:spTree>
  </p:cSld>
  <p:clrMapOvr>
    <a:masterClrMapping/>
  </p:clrMapOvr>
  <p:transition>
    <p:fade/>
  </p:transition>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分隔页">
    <p:spTree>
      <p:nvGrpSpPr>
        <p:cNvPr id="1" name=""/>
        <p:cNvGrpSpPr/>
        <p:nvPr/>
      </p:nvGrpSpPr>
      <p:grpSpPr>
        <a:xfrm>
          <a:off x="0" y="0"/>
          <a:ext cx="0" cy="0"/>
          <a:chOff x="0" y="0"/>
          <a:chExt cx="0" cy="0"/>
        </a:xfrm>
      </p:grpSpPr>
      <p:pic>
        <p:nvPicPr>
          <p:cNvPr id="7" name="图片 6" descr="1_0009.PNG"/>
          <p:cNvPicPr>
            <a:picLocks noChangeAspect="1"/>
          </p:cNvPicPr>
          <p:nvPr userDrawn="1"/>
        </p:nvPicPr>
        <p:blipFill>
          <a:blip r:embed="rId2" cstate="print"/>
          <a:stretch>
            <a:fillRect/>
          </a:stretch>
        </p:blipFill>
        <p:spPr>
          <a:xfrm>
            <a:off x="0" y="0"/>
            <a:ext cx="9143999" cy="5143500"/>
          </a:xfrm>
          <a:prstGeom prst="rect">
            <a:avLst/>
          </a:prstGeom>
        </p:spPr>
      </p:pic>
      <p:sp>
        <p:nvSpPr>
          <p:cNvPr id="3" name="文本占位符 2"/>
          <p:cNvSpPr>
            <a:spLocks noGrp="1"/>
          </p:cNvSpPr>
          <p:nvPr>
            <p:ph type="body" sz="quarter" idx="10" hasCustomPrompt="1"/>
          </p:nvPr>
        </p:nvSpPr>
        <p:spPr>
          <a:xfrm>
            <a:off x="3635896" y="1851670"/>
            <a:ext cx="1872208" cy="504701"/>
          </a:xfrm>
        </p:spPr>
        <p:txBody>
          <a:bodyPr>
            <a:noAutofit/>
          </a:bodyPr>
          <a:lstStyle>
            <a:lvl1pPr marL="0" indent="0" algn="ctr">
              <a:buNone/>
              <a:defRPr sz="6000">
                <a:solidFill>
                  <a:srgbClr val="E50078"/>
                </a:solidFill>
                <a:latin typeface="Impact" panose="020B0806030902050204" pitchFamily="34" charset="0"/>
              </a:defRPr>
            </a:lvl1pPr>
          </a:lstStyle>
          <a:p>
            <a:pPr lvl="0"/>
            <a:r>
              <a:rPr lang="en-US" altLang="zh-CN" dirty="0"/>
              <a:t>01</a:t>
            </a:r>
            <a:endParaRPr lang="zh-CN" altLang="en-US" dirty="0"/>
          </a:p>
        </p:txBody>
      </p:sp>
      <p:sp>
        <p:nvSpPr>
          <p:cNvPr id="5" name="文本占位符 4"/>
          <p:cNvSpPr>
            <a:spLocks noGrp="1"/>
          </p:cNvSpPr>
          <p:nvPr>
            <p:ph type="body" sz="quarter" idx="11" hasCustomPrompt="1"/>
          </p:nvPr>
        </p:nvSpPr>
        <p:spPr>
          <a:xfrm>
            <a:off x="3563888" y="3075806"/>
            <a:ext cx="2016224" cy="504007"/>
          </a:xfrm>
        </p:spPr>
        <p:txBody>
          <a:bodyPr>
            <a:noAutofit/>
          </a:bodyPr>
          <a:lstStyle>
            <a:lvl1pPr marL="0" indent="0" algn="ctr">
              <a:buNone/>
              <a:defRPr sz="18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单击以添加子标题</a:t>
            </a:r>
          </a:p>
        </p:txBody>
      </p:sp>
    </p:spTree>
  </p:cSld>
  <p:clrMapOvr>
    <a:masterClrMapping/>
  </p:clrMapOvr>
  <p:transition>
    <p:fade/>
  </p:transition>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内页1">
    <p:spTree>
      <p:nvGrpSpPr>
        <p:cNvPr id="1" name=""/>
        <p:cNvGrpSpPr/>
        <p:nvPr/>
      </p:nvGrpSpPr>
      <p:grpSpPr>
        <a:xfrm>
          <a:off x="0" y="0"/>
          <a:ext cx="0" cy="0"/>
          <a:chOff x="0" y="0"/>
          <a:chExt cx="0" cy="0"/>
        </a:xfrm>
      </p:grpSpPr>
      <p:pic>
        <p:nvPicPr>
          <p:cNvPr id="8" name="图片 7" descr="1_0010.PNG"/>
          <p:cNvPicPr>
            <a:picLocks noChangeAspect="1"/>
          </p:cNvPicPr>
          <p:nvPr userDrawn="1"/>
        </p:nvPicPr>
        <p:blipFill>
          <a:blip r:embed="rId2" cstate="print"/>
          <a:stretch>
            <a:fillRect/>
          </a:stretch>
        </p:blipFill>
        <p:spPr>
          <a:xfrm>
            <a:off x="1" y="0"/>
            <a:ext cx="9143999" cy="5143500"/>
          </a:xfrm>
          <a:prstGeom prst="rect">
            <a:avLst/>
          </a:prstGeom>
        </p:spPr>
      </p:pic>
      <p:sp>
        <p:nvSpPr>
          <p:cNvPr id="4" name="文本占位符 3"/>
          <p:cNvSpPr>
            <a:spLocks noGrp="1"/>
          </p:cNvSpPr>
          <p:nvPr>
            <p:ph type="body" sz="quarter" idx="10" hasCustomPrompt="1"/>
          </p:nvPr>
        </p:nvSpPr>
        <p:spPr>
          <a:xfrm>
            <a:off x="323850" y="483518"/>
            <a:ext cx="3600450" cy="570047"/>
          </a:xfrm>
        </p:spPr>
        <p:txBody>
          <a:bodyPr>
            <a:normAutofit/>
          </a:bodyPr>
          <a:lstStyle>
            <a:lvl1pPr marL="0" indent="0">
              <a:buNone/>
              <a:defRPr sz="28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单击以添加标题</a:t>
            </a:r>
          </a:p>
        </p:txBody>
      </p:sp>
      <p:sp>
        <p:nvSpPr>
          <p:cNvPr id="6" name="文本占位符 5"/>
          <p:cNvSpPr>
            <a:spLocks noGrp="1"/>
          </p:cNvSpPr>
          <p:nvPr>
            <p:ph type="body" sz="quarter" idx="11" hasCustomPrompt="1"/>
          </p:nvPr>
        </p:nvSpPr>
        <p:spPr>
          <a:xfrm>
            <a:off x="323850" y="1125860"/>
            <a:ext cx="3600450" cy="365770"/>
          </a:xfrm>
        </p:spPr>
        <p:txBody>
          <a:bodyPr>
            <a:normAutofit/>
          </a:bodyPr>
          <a:lstStyle>
            <a:lvl1pPr marL="0" indent="0">
              <a:buNone/>
              <a:defRPr sz="12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单击以添加子标题</a:t>
            </a:r>
          </a:p>
        </p:txBody>
      </p:sp>
      <p:sp>
        <p:nvSpPr>
          <p:cNvPr id="10" name="文本占位符 22"/>
          <p:cNvSpPr>
            <a:spLocks noGrp="1"/>
          </p:cNvSpPr>
          <p:nvPr>
            <p:ph type="body" sz="quarter" idx="12" hasCustomPrompt="1"/>
          </p:nvPr>
        </p:nvSpPr>
        <p:spPr>
          <a:xfrm>
            <a:off x="323850" y="1594887"/>
            <a:ext cx="3604440" cy="307564"/>
          </a:xfrm>
        </p:spPr>
        <p:txBody>
          <a:bodyPr>
            <a:normAutofit/>
          </a:bodyPr>
          <a:lstStyle>
            <a:lvl1pPr marL="0" indent="0">
              <a:buNone/>
              <a:defRPr lang="zh-CN" altLang="en-US" sz="12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lvl="0"/>
            <a:r>
              <a:rPr lang="zh-CN" altLang="en-US" dirty="0"/>
              <a:t>添加详文</a:t>
            </a:r>
          </a:p>
        </p:txBody>
      </p:sp>
      <p:sp>
        <p:nvSpPr>
          <p:cNvPr id="12" name="文本占位符 24"/>
          <p:cNvSpPr>
            <a:spLocks noGrp="1"/>
          </p:cNvSpPr>
          <p:nvPr>
            <p:ph type="body" sz="quarter" idx="13" hasCustomPrompt="1"/>
          </p:nvPr>
        </p:nvSpPr>
        <p:spPr>
          <a:xfrm>
            <a:off x="319860" y="1970819"/>
            <a:ext cx="3604440" cy="332703"/>
          </a:xfrm>
        </p:spPr>
        <p:txBody>
          <a:bodyPr>
            <a:noAutofit/>
          </a:bodyPr>
          <a:lstStyle>
            <a:lvl1pPr marL="0" indent="0">
              <a:buNone/>
              <a:defRPr lang="zh-CN" altLang="en-US" sz="11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marL="0" lvl="0" indent="0" algn="l" defTabSz="914400" rtl="0" eaLnBrk="1" latinLnBrk="0" hangingPunct="1">
              <a:spcBef>
                <a:spcPct val="20000"/>
              </a:spcBef>
              <a:buFont typeface="Arial" panose="020B0604020202020204" pitchFamily="34" charset="0"/>
              <a:buNone/>
            </a:pPr>
            <a:r>
              <a:rPr lang="zh-CN" altLang="en-US" dirty="0"/>
              <a:t>添加详文</a:t>
            </a:r>
          </a:p>
        </p:txBody>
      </p:sp>
      <p:sp>
        <p:nvSpPr>
          <p:cNvPr id="14" name="文本占位符 26"/>
          <p:cNvSpPr>
            <a:spLocks noGrp="1"/>
          </p:cNvSpPr>
          <p:nvPr>
            <p:ph type="body" sz="quarter" idx="14" hasCustomPrompt="1"/>
          </p:nvPr>
        </p:nvSpPr>
        <p:spPr>
          <a:xfrm>
            <a:off x="323850" y="2351822"/>
            <a:ext cx="3604440" cy="342717"/>
          </a:xfrm>
        </p:spPr>
        <p:txBody>
          <a:bodyPr>
            <a:normAutofit/>
          </a:bodyPr>
          <a:lstStyle>
            <a:lvl1pPr marL="0" indent="0">
              <a:buNone/>
              <a:defRPr lang="zh-CN" altLang="en-US" sz="10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marL="0" lvl="0" indent="0" algn="l" defTabSz="914400" rtl="0" eaLnBrk="1" latinLnBrk="0" hangingPunct="1">
              <a:spcBef>
                <a:spcPct val="20000"/>
              </a:spcBef>
              <a:buFont typeface="Arial" panose="020B0604020202020204" pitchFamily="34" charset="0"/>
              <a:buNone/>
            </a:pPr>
            <a:r>
              <a:rPr lang="zh-CN" altLang="en-US" dirty="0"/>
              <a:t>添加详文</a:t>
            </a:r>
          </a:p>
        </p:txBody>
      </p:sp>
    </p:spTree>
  </p:cSld>
  <p:clrMapOvr>
    <a:masterClrMapping/>
  </p:clrMapOvr>
  <p:transition>
    <p:fade/>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内页2">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5B3399C-1981-47D9-8403-80D72EBE190D}" type="slidenum">
              <a:rPr lang="zh-CN" altLang="en-US" smtClean="0"/>
              <a:t>‹#›</a:t>
            </a:fld>
            <a:endParaRPr lang="zh-CN" altLang="en-US"/>
          </a:p>
        </p:txBody>
      </p:sp>
      <p:pic>
        <p:nvPicPr>
          <p:cNvPr id="5" name="图片 4" descr="1_0010.PNG"/>
          <p:cNvPicPr>
            <a:picLocks noChangeAspect="1"/>
          </p:cNvPicPr>
          <p:nvPr userDrawn="1"/>
        </p:nvPicPr>
        <p:blipFill rotWithShape="1">
          <a:blip r:embed="rId2" cstate="print"/>
          <a:srcRect l="79925" t="5200" b="89200"/>
          <a:stretch>
            <a:fillRect/>
          </a:stretch>
        </p:blipFill>
        <p:spPr>
          <a:xfrm>
            <a:off x="7308304" y="267494"/>
            <a:ext cx="1835696" cy="288032"/>
          </a:xfrm>
          <a:prstGeom prst="rect">
            <a:avLst/>
          </a:prstGeom>
        </p:spPr>
      </p:pic>
      <p:sp>
        <p:nvSpPr>
          <p:cNvPr id="6" name="文本占位符 3"/>
          <p:cNvSpPr>
            <a:spLocks noGrp="1"/>
          </p:cNvSpPr>
          <p:nvPr>
            <p:ph type="body" sz="quarter" idx="13" hasCustomPrompt="1"/>
          </p:nvPr>
        </p:nvSpPr>
        <p:spPr>
          <a:xfrm>
            <a:off x="323850" y="483518"/>
            <a:ext cx="3600450" cy="570047"/>
          </a:xfrm>
        </p:spPr>
        <p:txBody>
          <a:bodyPr>
            <a:normAutofit/>
          </a:bodyPr>
          <a:lstStyle>
            <a:lvl1pPr marL="0" indent="0">
              <a:buNone/>
              <a:defRPr sz="28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单击以添加标题</a:t>
            </a:r>
          </a:p>
        </p:txBody>
      </p:sp>
      <p:sp>
        <p:nvSpPr>
          <p:cNvPr id="7" name="文本占位符 5"/>
          <p:cNvSpPr>
            <a:spLocks noGrp="1"/>
          </p:cNvSpPr>
          <p:nvPr>
            <p:ph type="body" sz="quarter" idx="14" hasCustomPrompt="1"/>
          </p:nvPr>
        </p:nvSpPr>
        <p:spPr>
          <a:xfrm>
            <a:off x="323850" y="1125860"/>
            <a:ext cx="3600450" cy="365770"/>
          </a:xfrm>
        </p:spPr>
        <p:txBody>
          <a:bodyPr>
            <a:normAutofit/>
          </a:bodyPr>
          <a:lstStyle>
            <a:lvl1pPr marL="0" indent="0">
              <a:buNone/>
              <a:defRPr sz="1200">
                <a:solidFill>
                  <a:srgbClr val="E50078"/>
                </a:solidFill>
                <a:latin typeface="微软雅黑" panose="020B0503020204020204" pitchFamily="34" charset="-122"/>
                <a:ea typeface="微软雅黑" panose="020B0503020204020204" pitchFamily="34" charset="-122"/>
              </a:defRPr>
            </a:lvl1pPr>
          </a:lstStyle>
          <a:p>
            <a:pPr lvl="0"/>
            <a:r>
              <a:rPr lang="zh-CN" altLang="en-US" dirty="0"/>
              <a:t>单击以添加子标题</a:t>
            </a:r>
          </a:p>
        </p:txBody>
      </p:sp>
      <p:sp>
        <p:nvSpPr>
          <p:cNvPr id="14" name="文本占位符 22"/>
          <p:cNvSpPr>
            <a:spLocks noGrp="1"/>
          </p:cNvSpPr>
          <p:nvPr>
            <p:ph type="body" sz="quarter" idx="15" hasCustomPrompt="1"/>
          </p:nvPr>
        </p:nvSpPr>
        <p:spPr>
          <a:xfrm>
            <a:off x="323850" y="1594887"/>
            <a:ext cx="3604440" cy="307564"/>
          </a:xfrm>
        </p:spPr>
        <p:txBody>
          <a:bodyPr>
            <a:normAutofit/>
          </a:bodyPr>
          <a:lstStyle>
            <a:lvl1pPr marL="0" indent="0">
              <a:buNone/>
              <a:defRPr lang="zh-CN" altLang="en-US" sz="12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lvl="0"/>
            <a:r>
              <a:rPr lang="zh-CN" altLang="en-US" dirty="0"/>
              <a:t>添加详文</a:t>
            </a:r>
          </a:p>
        </p:txBody>
      </p:sp>
      <p:sp>
        <p:nvSpPr>
          <p:cNvPr id="15" name="文本占位符 24"/>
          <p:cNvSpPr>
            <a:spLocks noGrp="1"/>
          </p:cNvSpPr>
          <p:nvPr>
            <p:ph type="body" sz="quarter" idx="16" hasCustomPrompt="1"/>
          </p:nvPr>
        </p:nvSpPr>
        <p:spPr>
          <a:xfrm>
            <a:off x="319860" y="1970819"/>
            <a:ext cx="3604440" cy="332703"/>
          </a:xfrm>
        </p:spPr>
        <p:txBody>
          <a:bodyPr>
            <a:noAutofit/>
          </a:bodyPr>
          <a:lstStyle>
            <a:lvl1pPr marL="0" indent="0">
              <a:buNone/>
              <a:defRPr lang="zh-CN" altLang="en-US" sz="11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marL="0" lvl="0" indent="0" algn="l" defTabSz="914400" rtl="0" eaLnBrk="1" latinLnBrk="0" hangingPunct="1">
              <a:spcBef>
                <a:spcPct val="20000"/>
              </a:spcBef>
              <a:buFont typeface="Arial" panose="020B0604020202020204" pitchFamily="34" charset="0"/>
              <a:buNone/>
            </a:pPr>
            <a:r>
              <a:rPr lang="zh-CN" altLang="en-US" dirty="0"/>
              <a:t>添加详文</a:t>
            </a:r>
          </a:p>
        </p:txBody>
      </p:sp>
      <p:sp>
        <p:nvSpPr>
          <p:cNvPr id="16" name="文本占位符 26"/>
          <p:cNvSpPr>
            <a:spLocks noGrp="1"/>
          </p:cNvSpPr>
          <p:nvPr>
            <p:ph type="body" sz="quarter" idx="17" hasCustomPrompt="1"/>
          </p:nvPr>
        </p:nvSpPr>
        <p:spPr>
          <a:xfrm>
            <a:off x="323850" y="2351822"/>
            <a:ext cx="3604440" cy="342717"/>
          </a:xfrm>
        </p:spPr>
        <p:txBody>
          <a:bodyPr>
            <a:normAutofit/>
          </a:bodyPr>
          <a:lstStyle>
            <a:lvl1pPr marL="0" indent="0">
              <a:buNone/>
              <a:defRPr lang="zh-CN" altLang="en-US" sz="10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Arial" panose="020B0604020202020204" pitchFamily="34" charset="0"/>
              </a:defRPr>
            </a:lvl1pPr>
          </a:lstStyle>
          <a:p>
            <a:pPr marL="0" lvl="0" indent="0" algn="l" defTabSz="914400" rtl="0" eaLnBrk="1" latinLnBrk="0" hangingPunct="1">
              <a:spcBef>
                <a:spcPct val="20000"/>
              </a:spcBef>
              <a:buFont typeface="Arial" panose="020B0604020202020204" pitchFamily="34" charset="0"/>
              <a:buNone/>
            </a:pPr>
            <a:r>
              <a:rPr lang="zh-CN" altLang="en-US" dirty="0"/>
              <a:t>添加详文</a:t>
            </a:r>
          </a:p>
        </p:txBody>
      </p:sp>
    </p:spTree>
  </p:cSld>
  <p:clrMapOvr>
    <a:masterClrMapping/>
  </p:clrMapOvr>
  <p:transition>
    <p:fade/>
  </p:transition>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封底">
    <p:spTree>
      <p:nvGrpSpPr>
        <p:cNvPr id="1" name=""/>
        <p:cNvGrpSpPr/>
        <p:nvPr/>
      </p:nvGrpSpPr>
      <p:grpSpPr>
        <a:xfrm>
          <a:off x="0" y="0"/>
          <a:ext cx="0" cy="0"/>
          <a:chOff x="0" y="0"/>
          <a:chExt cx="0" cy="0"/>
        </a:xfrm>
      </p:grpSpPr>
      <p:pic>
        <p:nvPicPr>
          <p:cNvPr id="12" name="图片 11" descr="1_0012.PNG"/>
          <p:cNvPicPr>
            <a:picLocks noChangeAspect="1"/>
          </p:cNvPicPr>
          <p:nvPr userDrawn="1"/>
        </p:nvPicPr>
        <p:blipFill>
          <a:blip r:embed="rId2" cstate="print"/>
          <a:stretch>
            <a:fillRect/>
          </a:stretch>
        </p:blipFill>
        <p:spPr>
          <a:xfrm>
            <a:off x="0" y="0"/>
            <a:ext cx="9143999" cy="5143500"/>
          </a:xfrm>
          <a:prstGeom prst="rect">
            <a:avLst/>
          </a:prstGeom>
        </p:spPr>
      </p:pic>
      <p:sp>
        <p:nvSpPr>
          <p:cNvPr id="6" name="TextBox 5"/>
          <p:cNvSpPr txBox="1"/>
          <p:nvPr userDrawn="1"/>
        </p:nvSpPr>
        <p:spPr>
          <a:xfrm>
            <a:off x="3897770" y="4083918"/>
            <a:ext cx="1332416" cy="276999"/>
          </a:xfrm>
          <a:prstGeom prst="rect">
            <a:avLst/>
          </a:prstGeom>
          <a:noFill/>
        </p:spPr>
        <p:txBody>
          <a:bodyPr wrap="none" rtlCol="0">
            <a:spAutoFit/>
          </a:bodyPr>
          <a:lstStyle/>
          <a:p>
            <a:pPr algn="ctr">
              <a:lnSpc>
                <a:spcPct val="150000"/>
              </a:lnSpc>
            </a:pPr>
            <a:r>
              <a:rPr lang="zh-CN" altLang="zh-CN" sz="800" dirty="0">
                <a:solidFill>
                  <a:srgbClr val="E50078"/>
                </a:solidFill>
                <a:latin typeface="微软雅黑" panose="020B0503020204020204" pitchFamily="34" charset="-122"/>
                <a:ea typeface="微软雅黑" panose="020B0503020204020204" pitchFamily="34" charset="-122"/>
              </a:rPr>
              <a:t>北京市西城区华</a:t>
            </a:r>
            <a:r>
              <a:rPr lang="zh-CN" altLang="en-US" sz="800" dirty="0">
                <a:solidFill>
                  <a:srgbClr val="E50078"/>
                </a:solidFill>
                <a:latin typeface="微软雅黑" panose="020B0503020204020204" pitchFamily="34" charset="-122"/>
                <a:ea typeface="微软雅黑" panose="020B0503020204020204" pitchFamily="34" charset="-122"/>
              </a:rPr>
              <a:t>远</a:t>
            </a:r>
            <a:r>
              <a:rPr lang="zh-CN" altLang="zh-CN" sz="800" dirty="0">
                <a:solidFill>
                  <a:srgbClr val="E50078"/>
                </a:solidFill>
                <a:latin typeface="微软雅黑" panose="020B0503020204020204" pitchFamily="34" charset="-122"/>
                <a:ea typeface="微软雅黑" panose="020B0503020204020204" pitchFamily="34" charset="-122"/>
              </a:rPr>
              <a:t>街11号</a:t>
            </a:r>
            <a:endParaRPr lang="zh-CN" altLang="en-US" sz="800" dirty="0">
              <a:solidFill>
                <a:srgbClr val="E50078"/>
              </a:solidFill>
              <a:latin typeface="微软雅黑" panose="020B0503020204020204" pitchFamily="34" charset="-122"/>
              <a:ea typeface="微软雅黑" panose="020B0503020204020204" pitchFamily="34" charset="-122"/>
              <a:cs typeface="Arial Unicode MS" pitchFamily="34" charset="-122"/>
            </a:endParaRPr>
          </a:p>
        </p:txBody>
      </p:sp>
    </p:spTree>
  </p:cSld>
  <p:clrMapOvr>
    <a:masterClrMapping/>
  </p:clrMapOvr>
  <p:transition>
    <p:fade/>
  </p:transition>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5B3399C-1981-47D9-8403-80D72EBE190D}" type="slidenum">
              <a:rPr lang="zh-CN" altLang="en-US" smtClean="0"/>
              <a:t>‹#›</a:t>
            </a:fld>
            <a:endParaRPr lang="zh-CN" altLang="en-US"/>
          </a:p>
        </p:txBody>
      </p:sp>
    </p:spTree>
  </p:cSld>
  <p:clrMapOvr>
    <a:masterClrMapping/>
  </p:clrMapOvr>
  <p:transition>
    <p:fade/>
  </p:transition>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2"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5B3399C-1981-47D9-8403-80D72EBE190D}" type="slidenum">
              <a:rPr lang="zh-CN" altLang="en-US" smtClean="0"/>
              <a:t>‹#›</a:t>
            </a:fld>
            <a:endParaRPr lang="zh-CN" altLang="en-US"/>
          </a:p>
        </p:txBody>
      </p:sp>
    </p:spTree>
  </p:cSld>
  <p:clrMapOvr>
    <a:masterClrMapping/>
  </p:clrMapOvr>
  <p:transition>
    <p:fade/>
  </p:transition>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3A82515-D597-44AF-9BA8-237EB7DAE6B8}" type="datetimeFigureOut">
              <a:rPr lang="zh-CN" altLang="en-US" smtClean="0"/>
              <a:t>2023/3/13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5B3399C-1981-47D9-8403-80D72EBE190D}" type="slidenum">
              <a:rPr lang="zh-CN" altLang="en-US" smtClean="0"/>
              <a:t>‹#›</a:t>
            </a:fld>
            <a:endParaRPr lang="zh-CN" altLang="en-US"/>
          </a:p>
        </p:txBody>
      </p:sp>
    </p:spTree>
  </p:cSld>
  <p:clrMapOvr>
    <a:masterClrMapping/>
  </p:clrMapOvr>
  <p:transition>
    <p:fade/>
  </p:transition>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A82515-D597-44AF-9BA8-237EB7DAE6B8}" type="datetimeFigureOut">
              <a:rPr lang="zh-CN" altLang="en-US" smtClean="0"/>
              <a:t>2023/3/13</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5B3399C-1981-47D9-8403-80D72EBE190D}"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2207260" y="2931795"/>
            <a:ext cx="4717415" cy="432435"/>
          </a:xfrm>
        </p:spPr>
        <p:txBody>
          <a:bodyPr>
            <a:noAutofit/>
          </a:bodyPr>
          <a:lstStyle/>
          <a:p>
            <a:r>
              <a:rPr lang="zh-CN" altLang="en-US" sz="2400" b="1" dirty="0">
                <a:sym typeface="+mn-ea"/>
              </a:rPr>
              <a:t>咪咕音乐数字产品互联网自营项目互联网平台合作申报</a:t>
            </a:r>
            <a:r>
              <a:rPr lang="en-US" altLang="zh-CN" sz="2400" b="1" dirty="0">
                <a:sym typeface="+mn-ea"/>
              </a:rPr>
              <a:t>-XXX</a:t>
            </a:r>
            <a:r>
              <a:rPr lang="zh-CN" altLang="en-US" sz="2400" b="1" dirty="0">
                <a:sym typeface="+mn-ea"/>
              </a:rPr>
              <a:t>公司</a:t>
            </a:r>
            <a:endParaRPr lang="zh-CN" altLang="en-US" sz="2400" b="1" strike="noStrike" kern="1200" noProof="1">
              <a:solidFill>
                <a:srgbClr val="E50078"/>
              </a:solidFill>
            </a:endParaRPr>
          </a:p>
          <a:p>
            <a:endParaRPr lang="zh-CN" altLang="en-US" sz="2400" dirty="0"/>
          </a:p>
        </p:txBody>
      </p:sp>
      <p:sp>
        <p:nvSpPr>
          <p:cNvPr id="4" name="文本占位符 3"/>
          <p:cNvSpPr>
            <a:spLocks noGrp="1"/>
          </p:cNvSpPr>
          <p:nvPr>
            <p:ph type="body" sz="quarter" idx="12"/>
          </p:nvPr>
        </p:nvSpPr>
        <p:spPr>
          <a:xfrm>
            <a:off x="3275619" y="4307455"/>
            <a:ext cx="2592760" cy="298258"/>
          </a:xfrm>
        </p:spPr>
        <p:txBody>
          <a:bodyPr/>
          <a:lstStyle/>
          <a:p>
            <a:r>
              <a:rPr lang="en-US" altLang="zh-CN" sz="1000" dirty="0"/>
              <a:t>2023.03.XX</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lang="zh-CN" altLang="en-US" b="1" dirty="0">
                <a:sym typeface="+mn-ea"/>
              </a:rPr>
              <a:t>公司基本信息</a:t>
            </a:r>
            <a:endParaRPr lang="zh-CN" altLang="en-US" b="1" kern="1200" dirty="0">
              <a:solidFill>
                <a:srgbClr val="E50078"/>
              </a:solidFill>
            </a:endParaRPr>
          </a:p>
          <a:p>
            <a:endParaRPr lang="zh-CN" altLang="en-US" dirty="0"/>
          </a:p>
        </p:txBody>
      </p:sp>
      <p:sp>
        <p:nvSpPr>
          <p:cNvPr id="9" name="矩形 8"/>
          <p:cNvSpPr/>
          <p:nvPr/>
        </p:nvSpPr>
        <p:spPr>
          <a:xfrm>
            <a:off x="1403780" y="1275606"/>
            <a:ext cx="6480450" cy="3323987"/>
          </a:xfrm>
          <a:prstGeom prst="rect">
            <a:avLst/>
          </a:prstGeom>
        </p:spPr>
        <p:txBody>
          <a:bodyPr wrap="square">
            <a:spAutoFit/>
          </a:bodyPr>
          <a:lstStyle/>
          <a:p>
            <a:pPr>
              <a:spcBef>
                <a:spcPts val="0"/>
              </a:spcBef>
              <a:spcAft>
                <a:spcPts val="0"/>
              </a:spcAft>
            </a:pPr>
            <a:r>
              <a:rPr lang="zh-CN" altLang="en-US" sz="1400" dirty="0">
                <a:latin typeface="微软雅黑" panose="020B0503020204020204" pitchFamily="34" charset="-122"/>
                <a:ea typeface="微软雅黑" panose="020B0503020204020204" pitchFamily="34" charset="-122"/>
              </a:rPr>
              <a:t>合作方名称：</a:t>
            </a: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rPr>
              <a:t>申报合作类型：</a:t>
            </a:r>
            <a:r>
              <a:rPr lang="zh-CN" altLang="en-US" sz="1400" dirty="0">
                <a:latin typeface="微软雅黑" panose="020B0503020204020204" pitchFamily="34" charset="-122"/>
                <a:ea typeface="微软雅黑" panose="020B0503020204020204" pitchFamily="34" charset="-122"/>
                <a:sym typeface="+mn-ea"/>
              </a:rPr>
              <a:t>咪咕音乐数字产品互联网自营项目互联网平台合作申报</a:t>
            </a: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rPr>
              <a:t>公司信用情况：</a:t>
            </a:r>
            <a:endParaRPr lang="en-US" altLang="zh-CN" sz="1400" dirty="0">
              <a:latin typeface="微软雅黑" panose="020B0503020204020204" pitchFamily="34" charset="-122"/>
              <a:ea typeface="微软雅黑" panose="020B0503020204020204" pitchFamily="34" charset="-122"/>
            </a:endParaRPr>
          </a:p>
          <a:p>
            <a:pPr lvl="0" indent="-342900">
              <a:buFont typeface="+mj-lt"/>
              <a:buAutoNum type="arabicPeriod"/>
            </a:pPr>
            <a:r>
              <a:rPr lang="zh-CN" altLang="en-US" sz="1400" dirty="0">
                <a:latin typeface="微软雅黑" panose="020B0503020204020204" pitchFamily="34" charset="-122"/>
                <a:ea typeface="微软雅黑" panose="020B0503020204020204" pitchFamily="34" charset="-122"/>
              </a:rPr>
              <a:t>我公司</a:t>
            </a:r>
            <a:r>
              <a:rPr lang="en-US" altLang="zh-CN" sz="1400" dirty="0">
                <a:latin typeface="微软雅黑" panose="020B0503020204020204" pitchFamily="34" charset="-122"/>
                <a:ea typeface="微软雅黑" panose="020B0503020204020204" pitchFamily="34" charset="-122"/>
              </a:rPr>
              <a:t>1</a:t>
            </a:r>
            <a:r>
              <a:rPr lang="zh-CN" altLang="zh-CN" sz="1400" dirty="0">
                <a:latin typeface="微软雅黑" panose="020B0503020204020204" pitchFamily="34" charset="-122"/>
                <a:ea typeface="微软雅黑" panose="020B0503020204020204" pitchFamily="34" charset="-122"/>
              </a:rPr>
              <a:t>年内没有因为未完全履约或信用积分不满足要求而被咪咕音乐不再续约。</a:t>
            </a:r>
            <a:r>
              <a:rPr lang="en-US" altLang="zh-CN" sz="1400" dirty="0">
                <a:latin typeface="微软雅黑" panose="020B0503020204020204" pitchFamily="34" charset="-122"/>
                <a:ea typeface="微软雅黑" panose="020B0503020204020204" pitchFamily="34" charset="-122"/>
              </a:rPr>
              <a:t>2</a:t>
            </a:r>
            <a:r>
              <a:rPr lang="zh-CN" altLang="zh-CN" sz="1400" dirty="0">
                <a:latin typeface="微软雅黑" panose="020B0503020204020204" pitchFamily="34" charset="-122"/>
                <a:ea typeface="微软雅黑" panose="020B0503020204020204" pitchFamily="34" charset="-122"/>
              </a:rPr>
              <a:t>年内没有因为违规被咪咕音乐中止合作。</a:t>
            </a:r>
          </a:p>
          <a:p>
            <a:pPr lvl="0" indent="-342900">
              <a:buFont typeface="+mj-lt"/>
              <a:buAutoNum type="arabicPeriod"/>
            </a:pPr>
            <a:r>
              <a:rPr lang="zh-CN" altLang="en-US" sz="1400" dirty="0">
                <a:latin typeface="微软雅黑" panose="020B0503020204020204" pitchFamily="34" charset="-122"/>
                <a:ea typeface="微软雅黑" panose="020B0503020204020204" pitchFamily="34" charset="-122"/>
              </a:rPr>
              <a:t>我公司</a:t>
            </a:r>
            <a:r>
              <a:rPr lang="zh-CN" altLang="zh-CN" sz="1400" dirty="0">
                <a:latin typeface="微软雅黑" panose="020B0503020204020204" pitchFamily="34" charset="-122"/>
                <a:ea typeface="微软雅黑" panose="020B0503020204020204" pitchFamily="34" charset="-122"/>
              </a:rPr>
              <a:t>未列入咪咕公司不良信用名单。未列入严重违法失信企业名单。</a:t>
            </a: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rPr>
              <a:t>申报人姓名：</a:t>
            </a: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rPr>
              <a:t>申报人邮箱：</a:t>
            </a: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rPr>
              <a:t>申报人电话：</a:t>
            </a:r>
            <a:endParaRPr lang="en-US" altLang="zh-CN" sz="1400" dirty="0">
              <a:latin typeface="微软雅黑" panose="020B0503020204020204" pitchFamily="34" charset="-122"/>
              <a:ea typeface="微软雅黑" panose="020B0503020204020204" pitchFamily="34" charset="-122"/>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p:txBody>
          <a:bodyPr/>
          <a:lstStyle/>
          <a:p>
            <a:r>
              <a:rPr lang="zh-CN" altLang="en-US" b="1" dirty="0">
                <a:sym typeface="+mn-ea"/>
              </a:rPr>
              <a:t>公司介绍</a:t>
            </a:r>
            <a:endParaRPr lang="zh-CN" altLang="en-US" b="1" kern="1200" dirty="0">
              <a:solidFill>
                <a:srgbClr val="E50078"/>
              </a:solidFill>
            </a:endParaRPr>
          </a:p>
          <a:p>
            <a:endParaRPr lang="zh-CN" altLang="en-US" dirty="0"/>
          </a:p>
        </p:txBody>
      </p:sp>
      <p:sp>
        <p:nvSpPr>
          <p:cNvPr id="7" name="矩形 6"/>
          <p:cNvSpPr/>
          <p:nvPr/>
        </p:nvSpPr>
        <p:spPr>
          <a:xfrm>
            <a:off x="395605" y="1059815"/>
            <a:ext cx="8281670" cy="738664"/>
          </a:xfrm>
          <a:prstGeom prst="rect">
            <a:avLst/>
          </a:prstGeom>
        </p:spPr>
        <p:txBody>
          <a:bodyPr wrap="square">
            <a:spAutoFit/>
          </a:bodyPr>
          <a:lstStyle/>
          <a:p>
            <a:pPr>
              <a:spcBef>
                <a:spcPts val="0"/>
              </a:spcBef>
              <a:spcAft>
                <a:spcPts val="0"/>
              </a:spcAft>
            </a:pPr>
            <a:r>
              <a:rPr lang="en-US" altLang="zh-CN" sz="1400" dirty="0">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、公司基本介绍，营业执照、组织机构代码证、税务登记证（若三证合一提供营业执照），银行开户许可证或存款证明、公司注册资金证明（</a:t>
            </a:r>
            <a:r>
              <a:rPr lang="zh-CN" altLang="zh-CN" sz="1400" dirty="0">
                <a:latin typeface="微软雅黑" panose="020B0503020204020204" pitchFamily="34" charset="-122"/>
                <a:ea typeface="微软雅黑" panose="020B0503020204020204" pitchFamily="34" charset="-122"/>
              </a:rPr>
              <a:t>若无，则以营业执照注册资金为准 </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a:p>
            <a:pPr>
              <a:spcBef>
                <a:spcPts val="0"/>
              </a:spcBef>
              <a:spcAft>
                <a:spcPts val="0"/>
              </a:spcAft>
            </a:pPr>
            <a:r>
              <a:rPr lang="en-US" altLang="zh-CN" sz="1400" dirty="0">
                <a:latin typeface="微软雅黑" panose="020B0503020204020204" pitchFamily="34" charset="-122"/>
                <a:ea typeface="微软雅黑" panose="020B0503020204020204" pitchFamily="34" charset="-122"/>
              </a:rPr>
              <a:t>2</a:t>
            </a:r>
            <a:r>
              <a:rPr lang="zh-CN" altLang="en-US" sz="1400" dirty="0">
                <a:latin typeface="微软雅黑" panose="020B0503020204020204" pitchFamily="34" charset="-122"/>
                <a:ea typeface="微软雅黑" panose="020B0503020204020204" pitchFamily="34" charset="-122"/>
              </a:rPr>
              <a:t>、可开具增值税发票说明。</a:t>
            </a:r>
          </a:p>
        </p:txBody>
      </p:sp>
      <p:sp>
        <p:nvSpPr>
          <p:cNvPr id="8" name="灯片编号占位符 7"/>
          <p:cNvSpPr>
            <a:spLocks noGrp="1"/>
          </p:cNvSpPr>
          <p:nvPr>
            <p:ph type="sldNum" sz="quarter" idx="12"/>
          </p:nvPr>
        </p:nvSpPr>
        <p:spPr/>
        <p:txBody>
          <a:bodyPr/>
          <a:lstStyle/>
          <a:p>
            <a:fld id="{55B3399C-1981-47D9-8403-80D72EBE190D}" type="slidenum">
              <a:rPr lang="zh-CN" altLang="en-US" smtClean="0"/>
              <a:t>3</a:t>
            </a:fld>
            <a:endParaRPr lang="zh-CN" altLang="en-US"/>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p:txBody>
          <a:bodyPr/>
          <a:lstStyle/>
          <a:p>
            <a:r>
              <a:rPr lang="zh-CN" altLang="en-US" b="1" dirty="0">
                <a:sym typeface="+mn-ea"/>
              </a:rPr>
              <a:t>合作资源资质证明</a:t>
            </a:r>
            <a:endParaRPr lang="zh-CN" altLang="en-US" dirty="0"/>
          </a:p>
        </p:txBody>
      </p:sp>
      <p:sp>
        <p:nvSpPr>
          <p:cNvPr id="3" name="矩形 2"/>
          <p:cNvSpPr/>
          <p:nvPr/>
        </p:nvSpPr>
        <p:spPr>
          <a:xfrm>
            <a:off x="395605" y="1059815"/>
            <a:ext cx="8435340" cy="737235"/>
          </a:xfrm>
          <a:prstGeom prst="rect">
            <a:avLst/>
          </a:prstGeom>
        </p:spPr>
        <p:txBody>
          <a:bodyPr wrap="square">
            <a:spAutoFit/>
          </a:bodyPr>
          <a:lstStyle/>
          <a:p>
            <a:pPr>
              <a:spcBef>
                <a:spcPts val="0"/>
              </a:spcBef>
              <a:spcAft>
                <a:spcPts val="0"/>
              </a:spcAft>
            </a:pPr>
            <a:r>
              <a:rPr lang="en-US" altLang="zh-CN" sz="1400" dirty="0">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、若为互联网平台</a:t>
            </a:r>
            <a:r>
              <a:rPr lang="zh-CN" altLang="en-US" sz="1400" dirty="0">
                <a:latin typeface="微软雅黑" panose="020B0503020204020204" pitchFamily="34" charset="-122"/>
                <a:ea typeface="微软雅黑" panose="020B0503020204020204" pitchFamily="34" charset="-122"/>
                <a:sym typeface="+mn-ea"/>
              </a:rPr>
              <a:t>直接申请合作的，提供合作主体公司资质证明；</a:t>
            </a: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sym typeface="+mn-ea"/>
              </a:rPr>
              <a:t>、若为互联网平台授权方申请合作的，提供在授权期内的互联网平台授权证明，及授权证明主体方与互联网平台主体方的相关性证明。</a:t>
            </a:r>
          </a:p>
        </p:txBody>
      </p:sp>
      <p:sp>
        <p:nvSpPr>
          <p:cNvPr id="4" name="灯片编号占位符 3"/>
          <p:cNvSpPr>
            <a:spLocks noGrp="1"/>
          </p:cNvSpPr>
          <p:nvPr>
            <p:ph type="sldNum" sz="quarter" idx="12"/>
          </p:nvPr>
        </p:nvSpPr>
        <p:spPr/>
        <p:txBody>
          <a:bodyPr/>
          <a:lstStyle/>
          <a:p>
            <a:fld id="{55B3399C-1981-47D9-8403-80D72EBE190D}" type="slidenum">
              <a:rPr lang="zh-CN" altLang="en-US" smtClean="0"/>
              <a:t>4</a:t>
            </a:fld>
            <a:endParaRPr lang="zh-CN" altLang="en-US"/>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p:txBody>
          <a:bodyPr>
            <a:normAutofit/>
          </a:bodyPr>
          <a:lstStyle/>
          <a:p>
            <a:r>
              <a:rPr lang="zh-CN" altLang="en-US" b="1" dirty="0">
                <a:sym typeface="+mn-ea"/>
              </a:rPr>
              <a:t>合作商务政策</a:t>
            </a:r>
          </a:p>
        </p:txBody>
      </p:sp>
      <p:graphicFrame>
        <p:nvGraphicFramePr>
          <p:cNvPr id="5" name="表格 4"/>
          <p:cNvGraphicFramePr/>
          <p:nvPr>
            <p:extLst>
              <p:ext uri="{D42A27DB-BD31-4B8C-83A1-F6EECF244321}">
                <p14:modId xmlns:p14="http://schemas.microsoft.com/office/powerpoint/2010/main" val="3287902824"/>
              </p:ext>
            </p:extLst>
          </p:nvPr>
        </p:nvGraphicFramePr>
        <p:xfrm>
          <a:off x="1372235" y="1707515"/>
          <a:ext cx="6399530" cy="1143000"/>
        </p:xfrm>
        <a:graphic>
          <a:graphicData uri="http://schemas.openxmlformats.org/drawingml/2006/table">
            <a:tbl>
              <a:tblPr firstRow="1" bandRow="1">
                <a:tableStyleId>{5C22544A-7EE6-4342-B048-85BDC9FD1C3A}</a:tableStyleId>
              </a:tblPr>
              <a:tblGrid>
                <a:gridCol w="3199765">
                  <a:extLst>
                    <a:ext uri="{9D8B030D-6E8A-4147-A177-3AD203B41FA5}">
                      <a16:colId xmlns:a16="http://schemas.microsoft.com/office/drawing/2014/main" val="20000"/>
                    </a:ext>
                  </a:extLst>
                </a:gridCol>
                <a:gridCol w="3199765">
                  <a:extLst>
                    <a:ext uri="{9D8B030D-6E8A-4147-A177-3AD203B41FA5}">
                      <a16:colId xmlns:a16="http://schemas.microsoft.com/office/drawing/2014/main" val="20001"/>
                    </a:ext>
                  </a:extLst>
                </a:gridCol>
              </a:tblGrid>
              <a:tr h="381000">
                <a:tc>
                  <a:txBody>
                    <a:bodyPr/>
                    <a:lstStyle/>
                    <a:p>
                      <a:pPr algn="ctr">
                        <a:buNone/>
                      </a:pPr>
                      <a:r>
                        <a:rPr lang="zh-CN" altLang="en-US" sz="1600" b="0" dirty="0">
                          <a:solidFill>
                            <a:schemeClr val="tx1"/>
                          </a:solidFill>
                          <a:latin typeface="微软雅黑" panose="020B0503020204020204" pitchFamily="34" charset="-122"/>
                          <a:ea typeface="微软雅黑" panose="020B0503020204020204" pitchFamily="34" charset="-122"/>
                        </a:rPr>
                        <a:t>返货点数</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lgn="ctr">
                        <a:buNone/>
                      </a:pPr>
                      <a:r>
                        <a:rPr lang="en-US" altLang="zh-CN" sz="1600" b="0">
                          <a:solidFill>
                            <a:schemeClr val="tx1"/>
                          </a:solidFill>
                          <a:latin typeface="微软雅黑" panose="020B0503020204020204" pitchFamily="34" charset="-122"/>
                          <a:ea typeface="微软雅黑" panose="020B0503020204020204" pitchFamily="34" charset="-122"/>
                          <a:sym typeface="+mn-ea"/>
                        </a:rPr>
                        <a:t>X%</a:t>
                      </a:r>
                      <a:endParaRPr lang="zh-CN" altLang="en-US" sz="1600" b="0">
                        <a:solidFill>
                          <a:schemeClr val="tx1"/>
                        </a:solidFill>
                        <a:latin typeface="微软雅黑" panose="020B0503020204020204" pitchFamily="34" charset="-122"/>
                        <a:ea typeface="微软雅黑" panose="020B0503020204020204" pitchFamily="34" charset="-122"/>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extLst>
                  <a:ext uri="{0D108BD9-81ED-4DB2-BD59-A6C34878D82A}">
                    <a16:rowId xmlns:a16="http://schemas.microsoft.com/office/drawing/2014/main" val="10000"/>
                  </a:ext>
                </a:extLst>
              </a:tr>
              <a:tr h="381000">
                <a:tc>
                  <a:txBody>
                    <a:bodyPr/>
                    <a:lstStyle/>
                    <a:p>
                      <a:pPr algn="ctr">
                        <a:buNone/>
                      </a:pPr>
                      <a:r>
                        <a:rPr lang="zh-CN" altLang="en-US" sz="1600" b="0" dirty="0">
                          <a:solidFill>
                            <a:schemeClr val="tx1"/>
                          </a:solidFill>
                          <a:latin typeface="微软雅黑" panose="020B0503020204020204" pitchFamily="34" charset="-122"/>
                          <a:ea typeface="微软雅黑" panose="020B0503020204020204" pitchFamily="34" charset="-122"/>
                        </a:rPr>
                        <a:t>运营支撑服务扣点数</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lgn="ctr">
                        <a:buNone/>
                      </a:pPr>
                      <a:r>
                        <a:rPr lang="en-US" altLang="zh-CN" sz="1600">
                          <a:solidFill>
                            <a:schemeClr val="tx1"/>
                          </a:solidFill>
                          <a:latin typeface="微软雅黑" panose="020B0503020204020204" pitchFamily="34" charset="-122"/>
                          <a:ea typeface="微软雅黑" panose="020B0503020204020204" pitchFamily="34" charset="-122"/>
                          <a:sym typeface="+mn-ea"/>
                        </a:rPr>
                        <a:t>X%</a:t>
                      </a:r>
                      <a:endParaRPr lang="zh-CN" altLang="en-US" sz="1600" b="0">
                        <a:solidFill>
                          <a:schemeClr val="tx1"/>
                        </a:solidFill>
                        <a:latin typeface="微软雅黑" panose="020B0503020204020204" pitchFamily="34" charset="-122"/>
                        <a:ea typeface="微软雅黑" panose="020B0503020204020204" pitchFamily="34" charset="-122"/>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extLst>
                  <a:ext uri="{0D108BD9-81ED-4DB2-BD59-A6C34878D82A}">
                    <a16:rowId xmlns:a16="http://schemas.microsoft.com/office/drawing/2014/main" val="10001"/>
                  </a:ext>
                </a:extLst>
              </a:tr>
              <a:tr h="381000">
                <a:tc>
                  <a:txBody>
                    <a:bodyPr/>
                    <a:lstStyle/>
                    <a:p>
                      <a:pPr algn="ctr">
                        <a:buNone/>
                      </a:pPr>
                      <a:r>
                        <a:rPr lang="zh-CN" altLang="en-US" sz="1600" b="1" dirty="0">
                          <a:solidFill>
                            <a:schemeClr val="tx1"/>
                          </a:solidFill>
                          <a:latin typeface="微软雅黑" panose="020B0503020204020204" pitchFamily="34" charset="-122"/>
                          <a:ea typeface="微软雅黑" panose="020B0503020204020204" pitchFamily="34" charset="-122"/>
                        </a:rPr>
                        <a:t>商务净返点数</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lgn="ctr">
                        <a:buNone/>
                      </a:pPr>
                      <a:r>
                        <a:rPr lang="en-US" altLang="zh-CN" sz="1600" b="1" dirty="0">
                          <a:solidFill>
                            <a:srgbClr val="FF0000"/>
                          </a:solidFill>
                          <a:latin typeface="微软雅黑" panose="020B0503020204020204" pitchFamily="34" charset="-122"/>
                          <a:ea typeface="微软雅黑" panose="020B0503020204020204" pitchFamily="34" charset="-122"/>
                        </a:rPr>
                        <a:t>X%</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6" name="表格 5"/>
          <p:cNvGraphicFramePr/>
          <p:nvPr/>
        </p:nvGraphicFramePr>
        <p:xfrm>
          <a:off x="1372235" y="3723640"/>
          <a:ext cx="6399530" cy="381000"/>
        </p:xfrm>
        <a:graphic>
          <a:graphicData uri="http://schemas.openxmlformats.org/drawingml/2006/table">
            <a:tbl>
              <a:tblPr firstRow="1" bandRow="1">
                <a:tableStyleId>{5C22544A-7EE6-4342-B048-85BDC9FD1C3A}</a:tableStyleId>
              </a:tblPr>
              <a:tblGrid>
                <a:gridCol w="3199765">
                  <a:extLst>
                    <a:ext uri="{9D8B030D-6E8A-4147-A177-3AD203B41FA5}">
                      <a16:colId xmlns:a16="http://schemas.microsoft.com/office/drawing/2014/main" val="20000"/>
                    </a:ext>
                  </a:extLst>
                </a:gridCol>
                <a:gridCol w="3199765">
                  <a:extLst>
                    <a:ext uri="{9D8B030D-6E8A-4147-A177-3AD203B41FA5}">
                      <a16:colId xmlns:a16="http://schemas.microsoft.com/office/drawing/2014/main" val="20001"/>
                    </a:ext>
                  </a:extLst>
                </a:gridCol>
              </a:tblGrid>
              <a:tr h="381000">
                <a:tc>
                  <a:txBody>
                    <a:bodyPr/>
                    <a:lstStyle/>
                    <a:p>
                      <a:pPr algn="ctr">
                        <a:buNone/>
                      </a:pPr>
                      <a:r>
                        <a:rPr lang="zh-CN" altLang="en-US" sz="1600" b="1">
                          <a:solidFill>
                            <a:schemeClr val="tx1"/>
                          </a:solidFill>
                          <a:latin typeface="微软雅黑" panose="020B0503020204020204" pitchFamily="34" charset="-122"/>
                          <a:ea typeface="微软雅黑" panose="020B0503020204020204" pitchFamily="34" charset="-122"/>
                        </a:rPr>
                        <a:t>是否支持垫款服务</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lstStyle/>
                    <a:p>
                      <a:pPr algn="ctr">
                        <a:buNone/>
                      </a:pPr>
                      <a:r>
                        <a:rPr lang="zh-CN" altLang="en-US" sz="1600" b="1">
                          <a:solidFill>
                            <a:srgbClr val="FF0000"/>
                          </a:solidFill>
                          <a:latin typeface="微软雅黑" panose="020B0503020204020204" pitchFamily="34" charset="-122"/>
                          <a:ea typeface="微软雅黑" panose="020B0503020204020204" pitchFamily="34" charset="-122"/>
                        </a:rPr>
                        <a:t>是</a:t>
                      </a:r>
                      <a:r>
                        <a:rPr lang="en-US" altLang="zh-CN" sz="1600" b="1">
                          <a:solidFill>
                            <a:srgbClr val="FF0000"/>
                          </a:solidFill>
                          <a:latin typeface="微软雅黑" panose="020B0503020204020204" pitchFamily="34" charset="-122"/>
                          <a:ea typeface="微软雅黑" panose="020B0503020204020204" pitchFamily="34" charset="-122"/>
                        </a:rPr>
                        <a:t>/</a:t>
                      </a:r>
                      <a:r>
                        <a:rPr lang="zh-CN" altLang="en-US" sz="1600" b="1">
                          <a:solidFill>
                            <a:schemeClr val="tx1"/>
                          </a:solidFill>
                          <a:latin typeface="微软雅黑" panose="020B0503020204020204" pitchFamily="34" charset="-122"/>
                          <a:ea typeface="微软雅黑" panose="020B0503020204020204" pitchFamily="34" charset="-122"/>
                        </a:rPr>
                        <a:t>否</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 name="灯片编号占位符 6"/>
          <p:cNvSpPr>
            <a:spLocks noGrp="1"/>
          </p:cNvSpPr>
          <p:nvPr>
            <p:ph type="sldNum" sz="quarter" idx="12"/>
          </p:nvPr>
        </p:nvSpPr>
        <p:spPr/>
        <p:txBody>
          <a:bodyPr/>
          <a:lstStyle/>
          <a:p>
            <a:fld id="{55B3399C-1981-47D9-8403-80D72EBE190D}" type="slidenum">
              <a:rPr lang="zh-CN" altLang="en-US" smtClean="0"/>
              <a:t>5</a:t>
            </a:fld>
            <a:endParaRPr lang="zh-CN" altLang="en-US"/>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p:txBody>
          <a:bodyPr>
            <a:normAutofit/>
          </a:bodyPr>
          <a:lstStyle/>
          <a:p>
            <a:r>
              <a:rPr lang="zh-CN" altLang="en-US" b="1" dirty="0">
                <a:sym typeface="+mn-ea"/>
              </a:rPr>
              <a:t>合作资源介绍</a:t>
            </a:r>
          </a:p>
        </p:txBody>
      </p:sp>
      <p:sp>
        <p:nvSpPr>
          <p:cNvPr id="3" name="灯片编号占位符 2"/>
          <p:cNvSpPr>
            <a:spLocks noGrp="1"/>
          </p:cNvSpPr>
          <p:nvPr>
            <p:ph type="sldNum" sz="quarter" idx="12"/>
          </p:nvPr>
        </p:nvSpPr>
        <p:spPr/>
        <p:txBody>
          <a:bodyPr/>
          <a:lstStyle/>
          <a:p>
            <a:fld id="{55B3399C-1981-47D9-8403-80D72EBE190D}" type="slidenum">
              <a:rPr lang="zh-CN" altLang="en-US" smtClean="0"/>
              <a:t>6</a:t>
            </a:fld>
            <a:endParaRPr lang="zh-CN" altLang="en-US"/>
          </a:p>
        </p:txBody>
      </p:sp>
      <p:sp>
        <p:nvSpPr>
          <p:cNvPr id="4" name="矩形 3"/>
          <p:cNvSpPr/>
          <p:nvPr/>
        </p:nvSpPr>
        <p:spPr>
          <a:xfrm>
            <a:off x="395605" y="1059815"/>
            <a:ext cx="8435340" cy="306705"/>
          </a:xfrm>
          <a:prstGeom prst="rect">
            <a:avLst/>
          </a:prstGeom>
        </p:spPr>
        <p:txBody>
          <a:bodyPr wrap="square">
            <a:spAutoFit/>
          </a:bodyPr>
          <a:lstStyle/>
          <a:p>
            <a:pPr>
              <a:spcBef>
                <a:spcPts val="0"/>
              </a:spcBef>
              <a:spcAft>
                <a:spcPts val="0"/>
              </a:spcAft>
            </a:pPr>
            <a:r>
              <a:rPr lang="zh-CN" altLang="en-US" sz="1400" dirty="0">
                <a:latin typeface="微软雅黑" panose="020B0503020204020204" pitchFamily="34" charset="-122"/>
                <a:ea typeface="微软雅黑" panose="020B0503020204020204" pitchFamily="34" charset="-122"/>
                <a:sym typeface="+mn-ea"/>
              </a:rPr>
              <a:t>此次合作的互联网平台的相关资源介绍</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a:xfrm>
            <a:off x="323850" y="483235"/>
            <a:ext cx="5826760" cy="570230"/>
          </a:xfrm>
        </p:spPr>
        <p:txBody>
          <a:bodyPr>
            <a:normAutofit fontScale="97500"/>
          </a:bodyPr>
          <a:lstStyle/>
          <a:p>
            <a:r>
              <a:rPr lang="zh-CN" altLang="en-US" b="1" dirty="0">
                <a:sym typeface="+mn-ea"/>
              </a:rPr>
              <a:t>既往合作案例及证明材料</a:t>
            </a:r>
          </a:p>
        </p:txBody>
      </p:sp>
      <p:sp>
        <p:nvSpPr>
          <p:cNvPr id="3" name="灯片编号占位符 2"/>
          <p:cNvSpPr>
            <a:spLocks noGrp="1"/>
          </p:cNvSpPr>
          <p:nvPr>
            <p:ph type="sldNum" sz="quarter" idx="12"/>
          </p:nvPr>
        </p:nvSpPr>
        <p:spPr/>
        <p:txBody>
          <a:bodyPr/>
          <a:lstStyle/>
          <a:p>
            <a:fld id="{55B3399C-1981-47D9-8403-80D72EBE190D}" type="slidenum">
              <a:rPr lang="zh-CN" altLang="en-US" smtClean="0"/>
              <a:t>7</a:t>
            </a:fld>
            <a:endParaRPr lang="zh-CN" altLang="en-US"/>
          </a:p>
        </p:txBody>
      </p:sp>
      <p:sp>
        <p:nvSpPr>
          <p:cNvPr id="4" name="矩形 3"/>
          <p:cNvSpPr/>
          <p:nvPr/>
        </p:nvSpPr>
        <p:spPr>
          <a:xfrm>
            <a:off x="683895" y="1707515"/>
            <a:ext cx="3953510" cy="2031325"/>
          </a:xfrm>
          <a:prstGeom prst="rect">
            <a:avLst/>
          </a:prstGeom>
        </p:spPr>
        <p:txBody>
          <a:bodyPr wrap="square">
            <a:spAutoFit/>
          </a:bodyPr>
          <a:lstStyle/>
          <a:p>
            <a:pPr>
              <a:spcBef>
                <a:spcPts val="0"/>
              </a:spcBef>
              <a:spcAft>
                <a:spcPts val="0"/>
              </a:spcAft>
            </a:pPr>
            <a:r>
              <a:rPr lang="zh-CN" altLang="en-US" sz="1400" dirty="0">
                <a:latin typeface="微软雅黑" panose="020B0503020204020204" pitchFamily="34" charset="-122"/>
                <a:ea typeface="微软雅黑" panose="020B0503020204020204" pitchFamily="34" charset="-122"/>
                <a:sym typeface="+mn-ea"/>
              </a:rPr>
              <a:t>案例介绍：</a:t>
            </a:r>
          </a:p>
          <a:p>
            <a:pPr>
              <a:spcBef>
                <a:spcPts val="0"/>
              </a:spcBef>
              <a:spcAft>
                <a:spcPts val="0"/>
              </a:spcAft>
            </a:pPr>
            <a:endParaRPr lang="zh-CN" altLang="en-US" sz="1400" dirty="0">
              <a:latin typeface="微软雅黑" panose="020B0503020204020204" pitchFamily="34" charset="-122"/>
              <a:ea typeface="微软雅黑" panose="020B0503020204020204" pitchFamily="34" charset="-122"/>
              <a:sym typeface="+mn-ea"/>
            </a:endParaRP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1</a:t>
            </a:r>
            <a:r>
              <a:rPr lang="zh-CN" altLang="en-US" sz="1400" dirty="0">
                <a:latin typeface="微软雅黑" panose="020B0503020204020204" pitchFamily="34" charset="-122"/>
                <a:ea typeface="微软雅黑" panose="020B0503020204020204" pitchFamily="34" charset="-122"/>
                <a:sym typeface="+mn-ea"/>
              </a:rPr>
              <a:t>、产品简介</a:t>
            </a: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sym typeface="+mn-ea"/>
              </a:rPr>
              <a:t>、所合作互联网平台资源简介</a:t>
            </a: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3</a:t>
            </a:r>
            <a:r>
              <a:rPr lang="zh-CN" altLang="en-US" sz="1400" dirty="0">
                <a:latin typeface="微软雅黑" panose="020B0503020204020204" pitchFamily="34" charset="-122"/>
                <a:ea typeface="微软雅黑" panose="020B0503020204020204" pitchFamily="34" charset="-122"/>
                <a:sym typeface="+mn-ea"/>
              </a:rPr>
              <a:t>、数字产品销售</a:t>
            </a:r>
            <a:r>
              <a:rPr lang="en-US" altLang="zh-CN" sz="1400" dirty="0">
                <a:latin typeface="微软雅黑" panose="020B0503020204020204" pitchFamily="34" charset="-122"/>
                <a:ea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sym typeface="+mn-ea"/>
              </a:rPr>
              <a:t>订购的合作方案及效果简介</a:t>
            </a:r>
          </a:p>
          <a:p>
            <a:pPr>
              <a:spcBef>
                <a:spcPts val="0"/>
              </a:spcBef>
              <a:spcAft>
                <a:spcPts val="0"/>
              </a:spcAft>
            </a:pPr>
            <a:endParaRPr lang="zh-CN" altLang="en-US" sz="1400" dirty="0">
              <a:latin typeface="微软雅黑" panose="020B0503020204020204" pitchFamily="34" charset="-122"/>
              <a:ea typeface="微软雅黑" panose="020B0503020204020204" pitchFamily="34" charset="-122"/>
              <a:sym typeface="+mn-ea"/>
            </a:endParaRPr>
          </a:p>
          <a:p>
            <a:pPr>
              <a:spcBef>
                <a:spcPts val="0"/>
              </a:spcBef>
              <a:spcAft>
                <a:spcPts val="0"/>
              </a:spcAft>
            </a:pPr>
            <a:endParaRPr lang="zh-CN" altLang="en-US" sz="1400" dirty="0">
              <a:latin typeface="微软雅黑" panose="020B0503020204020204" pitchFamily="34" charset="-122"/>
              <a:ea typeface="微软雅黑" panose="020B0503020204020204" pitchFamily="34" charset="-122"/>
              <a:sym typeface="+mn-ea"/>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sym typeface="+mn-ea"/>
              </a:rPr>
              <a:t>注：</a:t>
            </a:r>
            <a:endParaRPr lang="en-US" altLang="zh-CN" sz="1400" dirty="0">
              <a:latin typeface="微软雅黑" panose="020B0503020204020204" pitchFamily="34" charset="-122"/>
              <a:ea typeface="微软雅黑" panose="020B0503020204020204" pitchFamily="34" charset="-122"/>
              <a:sym typeface="+mn-ea"/>
            </a:endParaRPr>
          </a:p>
          <a:p>
            <a:pPr>
              <a:spcBef>
                <a:spcPts val="0"/>
              </a:spcBef>
              <a:spcAft>
                <a:spcPts val="0"/>
              </a:spcAft>
            </a:pPr>
            <a:r>
              <a:rPr lang="zh-CN" altLang="en-US" sz="1400" dirty="0">
                <a:latin typeface="微软雅黑" panose="020B0503020204020204" pitchFamily="34" charset="-122"/>
                <a:ea typeface="微软雅黑" panose="020B0503020204020204" pitchFamily="34" charset="-122"/>
                <a:sym typeface="+mn-ea"/>
              </a:rPr>
              <a:t>合作方案可提供多个（</a:t>
            </a:r>
            <a:r>
              <a:rPr lang="en-US" altLang="zh-CN" sz="1400" dirty="0">
                <a:latin typeface="微软雅黑" panose="020B0503020204020204" pitchFamily="34" charset="-122"/>
                <a:ea typeface="微软雅黑" panose="020B0503020204020204" pitchFamily="34" charset="-122"/>
                <a:sym typeface="+mn-ea"/>
              </a:rPr>
              <a:t>1</a:t>
            </a:r>
            <a:r>
              <a:rPr lang="zh-CN" altLang="en-US" sz="1400" dirty="0">
                <a:latin typeface="微软雅黑" panose="020B0503020204020204" pitchFamily="34" charset="-122"/>
                <a:ea typeface="微软雅黑" panose="020B0503020204020204" pitchFamily="34" charset="-122"/>
                <a:sym typeface="+mn-ea"/>
              </a:rPr>
              <a:t>个案例对应</a:t>
            </a:r>
            <a:r>
              <a:rPr lang="en-US" altLang="zh-CN" sz="1400" dirty="0">
                <a:latin typeface="微软雅黑" panose="020B0503020204020204" pitchFamily="34" charset="-122"/>
                <a:ea typeface="微软雅黑" panose="020B0503020204020204" pitchFamily="34" charset="-122"/>
                <a:sym typeface="+mn-ea"/>
              </a:rPr>
              <a:t>1</a:t>
            </a:r>
            <a:r>
              <a:rPr lang="zh-CN" altLang="en-US" sz="1400" dirty="0">
                <a:latin typeface="微软雅黑" panose="020B0503020204020204" pitchFamily="34" charset="-122"/>
                <a:ea typeface="微软雅黑" panose="020B0503020204020204" pitchFamily="34" charset="-122"/>
                <a:sym typeface="+mn-ea"/>
              </a:rPr>
              <a:t>页</a:t>
            </a:r>
            <a:r>
              <a:rPr lang="en-US" altLang="zh-CN" sz="1400" dirty="0">
                <a:latin typeface="微软雅黑" panose="020B0503020204020204" pitchFamily="34" charset="-122"/>
                <a:ea typeface="微软雅黑" panose="020B0503020204020204" pitchFamily="34" charset="-122"/>
                <a:sym typeface="+mn-ea"/>
              </a:rPr>
              <a:t>PPT</a:t>
            </a:r>
            <a:r>
              <a:rPr lang="zh-CN" altLang="en-US" sz="1400" dirty="0">
                <a:latin typeface="微软雅黑" panose="020B0503020204020204" pitchFamily="34" charset="-122"/>
                <a:ea typeface="微软雅黑" panose="020B0503020204020204" pitchFamily="34" charset="-122"/>
                <a:sym typeface="+mn-ea"/>
              </a:rPr>
              <a:t>）</a:t>
            </a:r>
            <a:endParaRPr lang="en-US" altLang="zh-CN" sz="1400" dirty="0">
              <a:latin typeface="微软雅黑" panose="020B0503020204020204" pitchFamily="34" charset="-122"/>
              <a:ea typeface="微软雅黑" panose="020B0503020204020204" pitchFamily="34" charset="-122"/>
              <a:sym typeface="+mn-ea"/>
            </a:endParaRPr>
          </a:p>
        </p:txBody>
      </p:sp>
      <p:sp>
        <p:nvSpPr>
          <p:cNvPr id="5" name="矩形 4"/>
          <p:cNvSpPr/>
          <p:nvPr/>
        </p:nvSpPr>
        <p:spPr>
          <a:xfrm>
            <a:off x="5053965" y="1779905"/>
            <a:ext cx="3441065" cy="1168400"/>
          </a:xfrm>
          <a:prstGeom prst="rect">
            <a:avLst/>
          </a:prstGeom>
        </p:spPr>
        <p:txBody>
          <a:bodyPr wrap="square">
            <a:spAutoFit/>
          </a:bodyPr>
          <a:lstStyle/>
          <a:p>
            <a:pPr>
              <a:spcBef>
                <a:spcPts val="0"/>
              </a:spcBef>
              <a:spcAft>
                <a:spcPts val="0"/>
              </a:spcAft>
            </a:pPr>
            <a:r>
              <a:rPr lang="zh-CN" altLang="en-US" sz="1400" dirty="0">
                <a:latin typeface="微软雅黑" panose="020B0503020204020204" pitchFamily="34" charset="-122"/>
                <a:ea typeface="微软雅黑" panose="020B0503020204020204" pitchFamily="34" charset="-122"/>
                <a:sym typeface="+mn-ea"/>
              </a:rPr>
              <a:t>证明材料：</a:t>
            </a:r>
          </a:p>
          <a:p>
            <a:pPr>
              <a:spcBef>
                <a:spcPts val="0"/>
              </a:spcBef>
              <a:spcAft>
                <a:spcPts val="0"/>
              </a:spcAft>
            </a:pPr>
            <a:endParaRPr lang="zh-CN" altLang="en-US" sz="1400" dirty="0">
              <a:latin typeface="微软雅黑" panose="020B0503020204020204" pitchFamily="34" charset="-122"/>
              <a:ea typeface="微软雅黑" panose="020B0503020204020204" pitchFamily="34" charset="-122"/>
              <a:sym typeface="+mn-ea"/>
            </a:endParaRP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1</a:t>
            </a:r>
            <a:r>
              <a:rPr lang="zh-CN" altLang="en-US" sz="1400" dirty="0">
                <a:latin typeface="微软雅黑" panose="020B0503020204020204" pitchFamily="34" charset="-122"/>
                <a:ea typeface="微软雅黑" panose="020B0503020204020204" pitchFamily="34" charset="-122"/>
                <a:sym typeface="+mn-ea"/>
              </a:rPr>
              <a:t>、提供相关合作证明（包括不限于合同关键页等）。</a:t>
            </a:r>
          </a:p>
          <a:p>
            <a:pPr>
              <a:spcBef>
                <a:spcPts val="0"/>
              </a:spcBef>
              <a:spcAft>
                <a:spcPts val="0"/>
              </a:spcAft>
            </a:pPr>
            <a:r>
              <a:rPr lang="en-US" altLang="zh-CN" sz="1400" dirty="0">
                <a:latin typeface="微软雅黑" panose="020B0503020204020204" pitchFamily="34" charset="-122"/>
                <a:ea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sym typeface="+mn-ea"/>
              </a:rPr>
              <a:t>、提供合同期内合作总金额证明材料。</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文本占位符 1"/>
          <p:cNvSpPr>
            <a:spLocks noGrp="1"/>
          </p:cNvSpPr>
          <p:nvPr>
            <p:ph type="body" sz="quarter" idx="13"/>
          </p:nvPr>
        </p:nvSpPr>
        <p:spPr>
          <a:xfrm>
            <a:off x="323850" y="394479"/>
            <a:ext cx="2807990" cy="665103"/>
          </a:xfrm>
        </p:spPr>
        <p:txBody>
          <a:bodyPr>
            <a:normAutofit fontScale="97500"/>
          </a:bodyPr>
          <a:lstStyle/>
          <a:p>
            <a:r>
              <a:rPr lang="zh-CN" altLang="en-US" b="1" dirty="0">
                <a:sym typeface="+mn-ea"/>
              </a:rPr>
              <a:t>合作方案</a:t>
            </a:r>
          </a:p>
        </p:txBody>
      </p:sp>
      <p:sp>
        <p:nvSpPr>
          <p:cNvPr id="3" name="灯片编号占位符 2"/>
          <p:cNvSpPr>
            <a:spLocks noGrp="1"/>
          </p:cNvSpPr>
          <p:nvPr>
            <p:ph type="sldNum" sz="quarter" idx="12"/>
          </p:nvPr>
        </p:nvSpPr>
        <p:spPr/>
        <p:txBody>
          <a:bodyPr/>
          <a:lstStyle/>
          <a:p>
            <a:fld id="{55B3399C-1981-47D9-8403-80D72EBE190D}" type="slidenum">
              <a:rPr lang="zh-CN" altLang="en-US" smtClean="0"/>
              <a:t>8</a:t>
            </a:fld>
            <a:endParaRPr lang="zh-CN" altLang="en-US"/>
          </a:p>
        </p:txBody>
      </p:sp>
      <p:sp>
        <p:nvSpPr>
          <p:cNvPr id="16" name="文本框 15"/>
          <p:cNvSpPr txBox="1"/>
          <p:nvPr/>
        </p:nvSpPr>
        <p:spPr>
          <a:xfrm>
            <a:off x="467850" y="1203334"/>
            <a:ext cx="7197575" cy="953135"/>
          </a:xfrm>
          <a:prstGeom prst="rect">
            <a:avLst/>
          </a:prstGeom>
          <a:noFill/>
        </p:spPr>
        <p:txBody>
          <a:bodyPr wrap="square" rtlCol="0">
            <a:spAutoFit/>
          </a:bodyPr>
          <a:lstStyle/>
          <a:p>
            <a:pPr algn="l">
              <a:buClrTx/>
              <a:buSzTx/>
              <a:buFontTx/>
            </a:pPr>
            <a:r>
              <a:rPr lang="en-US" altLang="zh-CN" sz="1400" dirty="0">
                <a:latin typeface="微软雅黑" panose="020B0503020204020204" pitchFamily="34" charset="-122"/>
                <a:ea typeface="微软雅黑" panose="020B0503020204020204" pitchFamily="34" charset="-122"/>
              </a:rPr>
              <a:t>1、</a:t>
            </a:r>
            <a:r>
              <a:rPr lang="en-US" altLang="zh-CN" sz="1400" dirty="0">
                <a:latin typeface="微软雅黑" panose="020B0503020204020204" pitchFamily="34" charset="-122"/>
                <a:ea typeface="微软雅黑" panose="020B0503020204020204" pitchFamily="34" charset="-122"/>
                <a:sym typeface="+mn-ea"/>
              </a:rPr>
              <a:t>对</a:t>
            </a:r>
            <a:r>
              <a:rPr lang="zh-CN" altLang="en-US" sz="1400" dirty="0">
                <a:latin typeface="微软雅黑" panose="020B0503020204020204" pitchFamily="34" charset="-122"/>
                <a:ea typeface="微软雅黑" panose="020B0503020204020204" pitchFamily="34" charset="-122"/>
                <a:sym typeface="+mn-ea"/>
              </a:rPr>
              <a:t>咪咕音乐数字产品的了解</a:t>
            </a:r>
            <a:endParaRPr lang="en-US" altLang="zh-CN" sz="1400" dirty="0">
              <a:latin typeface="微软雅黑" panose="020B0503020204020204" pitchFamily="34" charset="-122"/>
              <a:ea typeface="微软雅黑" panose="020B0503020204020204" pitchFamily="34" charset="-122"/>
              <a:sym typeface="+mn-ea"/>
            </a:endParaRPr>
          </a:p>
          <a:p>
            <a:pPr algn="l">
              <a:buClrTx/>
              <a:buSzTx/>
              <a:buFontTx/>
            </a:pPr>
            <a:r>
              <a:rPr lang="en-US" altLang="zh-CN" sz="1400" dirty="0">
                <a:latin typeface="微软雅黑" panose="020B0503020204020204" pitchFamily="34" charset="-122"/>
                <a:ea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sym typeface="+mn-ea"/>
              </a:rPr>
              <a:t>、对本次合作的互联网平台资源的使用策略</a:t>
            </a:r>
            <a:endParaRPr lang="en-US" altLang="zh-CN" sz="1400" dirty="0">
              <a:latin typeface="微软雅黑" panose="020B0503020204020204" pitchFamily="34" charset="-122"/>
              <a:ea typeface="微软雅黑" panose="020B0503020204020204" pitchFamily="34" charset="-122"/>
            </a:endParaRPr>
          </a:p>
          <a:p>
            <a:pPr algn="l">
              <a:buClrTx/>
              <a:buSzTx/>
              <a:buFontTx/>
            </a:pPr>
            <a:r>
              <a:rPr lang="en-US" altLang="zh-CN" sz="1400" dirty="0">
                <a:latin typeface="微软雅黑" panose="020B0503020204020204" pitchFamily="34" charset="-122"/>
                <a:ea typeface="微软雅黑" panose="020B0503020204020204" pitchFamily="34" charset="-122"/>
              </a:rPr>
              <a:t>3、</a:t>
            </a:r>
            <a:r>
              <a:rPr lang="zh-CN" altLang="en-US" sz="1400" dirty="0">
                <a:latin typeface="微软雅黑" panose="020B0503020204020204" pitchFamily="34" charset="-122"/>
                <a:ea typeface="微软雅黑" panose="020B0503020204020204" pitchFamily="34" charset="-122"/>
              </a:rPr>
              <a:t>对本次合作的方案计划</a:t>
            </a:r>
          </a:p>
          <a:p>
            <a:pPr algn="l">
              <a:buClrTx/>
              <a:buSzTx/>
              <a:buFontTx/>
            </a:pPr>
            <a:r>
              <a:rPr lang="en-US" altLang="zh-CN" sz="1400" dirty="0">
                <a:latin typeface="微软雅黑" panose="020B0503020204020204" pitchFamily="34" charset="-122"/>
                <a:ea typeface="微软雅黑" panose="020B0503020204020204" pitchFamily="34" charset="-122"/>
              </a:rPr>
              <a:t>4、</a:t>
            </a:r>
            <a:r>
              <a:rPr lang="zh-CN" altLang="en-US" sz="1400" dirty="0">
                <a:latin typeface="微软雅黑" panose="020B0503020204020204" pitchFamily="34" charset="-122"/>
                <a:ea typeface="微软雅黑" panose="020B0503020204020204" pitchFamily="34" charset="-122"/>
              </a:rPr>
              <a:t>效果预估</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35206" y="1779662"/>
            <a:ext cx="2460930" cy="1015663"/>
          </a:xfrm>
          <a:prstGeom prst="rect">
            <a:avLst/>
          </a:prstGeom>
        </p:spPr>
        <p:txBody>
          <a:bodyPr wrap="none">
            <a:spAutoFit/>
          </a:bodyPr>
          <a:lstStyle/>
          <a:p>
            <a:pPr algn="ctr"/>
            <a:r>
              <a:rPr lang="en-US" altLang="zh-CN" sz="6000" dirty="0">
                <a:solidFill>
                  <a:srgbClr val="E50078"/>
                </a:solidFill>
                <a:latin typeface="Impact" panose="020B0806030902050204" pitchFamily="34" charset="0"/>
                <a:ea typeface="Arial Unicode MS" pitchFamily="34" charset="-122"/>
                <a:cs typeface="Arial Unicode MS" pitchFamily="34" charset="-122"/>
              </a:rPr>
              <a:t>Thanks</a:t>
            </a:r>
            <a:endParaRPr lang="zh-CN" altLang="en-US" sz="6000" dirty="0">
              <a:solidFill>
                <a:srgbClr val="E50078"/>
              </a:solidFill>
              <a:latin typeface="Impact" panose="020B0806030902050204" pitchFamily="34" charset="0"/>
              <a:ea typeface="Arial Unicode MS" pitchFamily="34" charset="-122"/>
              <a:cs typeface="Arial Unicode MS" pitchFamily="34" charset="-122"/>
            </a:endParaRPr>
          </a:p>
        </p:txBody>
      </p:sp>
    </p:spTree>
  </p:cSld>
  <p:clrMapOvr>
    <a:masterClrMapping/>
  </p:clrMapOvr>
  <p:transition>
    <p:fade/>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391</Words>
  <Application>Microsoft Macintosh PowerPoint</Application>
  <PresentationFormat>全屏显示(16:9)</PresentationFormat>
  <Paragraphs>60</Paragraphs>
  <Slides>9</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9</vt:i4>
      </vt:variant>
    </vt:vector>
  </HeadingPairs>
  <TitlesOfParts>
    <vt:vector size="14" baseType="lpstr">
      <vt:lpstr>微软雅黑</vt:lpstr>
      <vt:lpstr>Arial</vt:lpstr>
      <vt:lpstr>Calibri</vt:lpstr>
      <vt:lpstr>Impact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lenovo</dc:creator>
  <cp:lastModifiedBy>admin</cp:lastModifiedBy>
  <cp:revision>123</cp:revision>
  <dcterms:created xsi:type="dcterms:W3CDTF">2016-05-15T13:32:00Z</dcterms:created>
  <dcterms:modified xsi:type="dcterms:W3CDTF">2023-03-13T09:15:22Z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2052-11.8.2.10229</vt:lpwstr>
  </property>
</Properties>
</file>