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05" r:id="rId2"/>
    <p:sldId id="418" r:id="rId3"/>
    <p:sldId id="414" r:id="rId4"/>
    <p:sldId id="426" r:id="rId5"/>
    <p:sldId id="425" r:id="rId6"/>
    <p:sldId id="421" r:id="rId7"/>
    <p:sldId id="422" r:id="rId8"/>
    <p:sldId id="423" r:id="rId9"/>
    <p:sldId id="417" r:id="rId10"/>
  </p:sldIdLst>
  <p:sldSz cx="9144000" cy="5143500" type="screen16x9"/>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9pPr>
  </p:defaultTextStyle>
  <p:extLst>
    <p:ext uri="{EFAFB233-063F-42B5-8137-9DF3F51BA10A}">
      <p15:sldGuideLst xmlns:p15="http://schemas.microsoft.com/office/powerpoint/2012/main">
        <p15:guide id="1">
          <p15:clr>
            <a:srgbClr val="A4A3A4"/>
          </p15:clr>
        </p15:guide>
        <p15:guide id="2" orient="horz" pos="2221">
          <p15:clr>
            <a:srgbClr val="A4A3A4"/>
          </p15:clr>
        </p15:guide>
        <p15:guide id="3" pos="2832">
          <p15:clr>
            <a:srgbClr val="A4A3A4"/>
          </p15:clr>
        </p15:guide>
        <p15:guide id="4" orient="horz" pos="27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E50078"/>
    <a:srgbClr val="595959"/>
    <a:srgbClr val="179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p:restoredTop sz="95084" autoAdjust="0"/>
  </p:normalViewPr>
  <p:slideViewPr>
    <p:cSldViewPr showGuides="1">
      <p:cViewPr varScale="1">
        <p:scale>
          <a:sx n="106" d="100"/>
          <a:sy n="106" d="100"/>
        </p:scale>
        <p:origin x="803" y="63"/>
      </p:cViewPr>
      <p:guideLst>
        <p:guide/>
        <p:guide orient="horz" pos="2221"/>
        <p:guide pos="2832"/>
        <p:guide orient="horz" pos="2746"/>
      </p:guideLst>
    </p:cSldViewPr>
  </p:slideViewPr>
  <p:notesTextViewPr>
    <p:cViewPr>
      <p:scale>
        <a:sx n="100" d="100"/>
        <a:sy n="100" d="100"/>
      </p:scale>
      <p:origin x="0" y="0"/>
    </p:cViewPr>
  </p:notesTextViewPr>
  <p:sorterViewPr>
    <p:cViewPr>
      <p:scale>
        <a:sx n="100" d="100"/>
        <a:sy n="100" d="100"/>
      </p:scale>
      <p:origin x="0" y="0"/>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auto"/>
            <a:fld id="{B6BF7BC4-115E-400A-B85A-05FF584DECF8}" type="datetimeFigureOut">
              <a:rPr lang="zh-CN" altLang="en-US" strike="noStrike" noProof="1" smtClean="0">
                <a:latin typeface="+mn-lt"/>
                <a:ea typeface="+mn-ea"/>
                <a:cs typeface="+mn-cs"/>
              </a:rPr>
              <a:t>2020/8/6</a:t>
            </a:fld>
            <a:endParaRPr lang="zh-CN" altLang="en-US" strike="noStrike" noProof="1"/>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auto"/>
            <a:fld id="{1AD5E48C-0DC5-44AB-878E-6F66E77A9540}" type="slidenum">
              <a:rPr lang="zh-CN" altLang="en-US" strike="noStrike" noProof="1" smtClean="0">
                <a:latin typeface="+mn-lt"/>
                <a:ea typeface="+mn-ea"/>
                <a:cs typeface="+mn-cs"/>
              </a:rPr>
              <a:t>‹#›</a:t>
            </a:fld>
            <a:endParaRPr lang="zh-CN" altLang="en-US" strike="noStrike" noProof="1"/>
          </a:p>
        </p:txBody>
      </p:sp>
    </p:spTree>
    <p:extLst>
      <p:ext uri="{BB962C8B-B14F-4D97-AF65-F5344CB8AC3E}">
        <p14:creationId xmlns:p14="http://schemas.microsoft.com/office/powerpoint/2010/main" val="831239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auto"/>
            <a:fld id="{E114A1C7-386E-4AB6-8C43-1628508DB86C}" type="datetimeFigureOut">
              <a:rPr lang="zh-CN" altLang="en-US" strike="noStrike" noProof="1" smtClean="0">
                <a:latin typeface="+mn-lt"/>
                <a:ea typeface="+mn-ea"/>
                <a:cs typeface="+mn-cs"/>
              </a:rPr>
              <a:t>2020/8/6</a:t>
            </a:fld>
            <a:endParaRPr lang="zh-CN" altLang="en-US" strike="noStrike" noProof="1"/>
          </a:p>
        </p:txBody>
      </p:sp>
      <p:sp>
        <p:nvSpPr>
          <p:cNvPr id="9220"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9221"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auto"/>
            <a:fld id="{C53CEC95-371B-433C-BA66-92264C4032DE}" type="slidenum">
              <a:rPr lang="zh-CN" altLang="en-US" strike="noStrike" noProof="1" smtClean="0">
                <a:latin typeface="+mn-lt"/>
                <a:ea typeface="+mn-ea"/>
                <a:cs typeface="+mn-cs"/>
              </a:rPr>
              <a:t>‹#›</a:t>
            </a:fld>
            <a:endParaRPr lang="zh-CN" altLang="en-US" strike="noStrike" noProof="1"/>
          </a:p>
        </p:txBody>
      </p:sp>
    </p:spTree>
    <p:extLst>
      <p:ext uri="{BB962C8B-B14F-4D97-AF65-F5344CB8AC3E}">
        <p14:creationId xmlns:p14="http://schemas.microsoft.com/office/powerpoint/2010/main" val="6096242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fontAlgn="auto"/>
            <a:fld id="{C53CEC95-371B-433C-BA66-92264C4032DE}" type="slidenum">
              <a:rPr lang="zh-CN" altLang="en-US" strike="noStrike" noProof="1" smtClean="0">
                <a:latin typeface="+mn-lt"/>
                <a:ea typeface="+mn-ea"/>
                <a:cs typeface="+mn-cs"/>
              </a:rPr>
              <a:t>2</a:t>
            </a:fld>
            <a:endParaRPr lang="zh-CN" altLang="en-US" strike="noStrike" noProof="1"/>
          </a:p>
        </p:txBody>
      </p:sp>
    </p:spTree>
    <p:extLst>
      <p:ext uri="{BB962C8B-B14F-4D97-AF65-F5344CB8AC3E}">
        <p14:creationId xmlns:p14="http://schemas.microsoft.com/office/powerpoint/2010/main" val="31013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fontAlgn="auto"/>
            <a:fld id="{C53CEC95-371B-433C-BA66-92264C4032DE}" type="slidenum">
              <a:rPr lang="zh-CN" altLang="en-US" strike="noStrike" noProof="1" smtClean="0">
                <a:latin typeface="+mn-lt"/>
                <a:ea typeface="+mn-ea"/>
                <a:cs typeface="+mn-cs"/>
              </a:rPr>
              <a:t>3</a:t>
            </a:fld>
            <a:endParaRPr lang="zh-CN" altLang="en-US" strike="noStrike" noProof="1"/>
          </a:p>
        </p:txBody>
      </p:sp>
    </p:spTree>
    <p:extLst>
      <p:ext uri="{BB962C8B-B14F-4D97-AF65-F5344CB8AC3E}">
        <p14:creationId xmlns:p14="http://schemas.microsoft.com/office/powerpoint/2010/main" val="55747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fontAlgn="auto"/>
            <a:fld id="{C53CEC95-371B-433C-BA66-92264C4032DE}" type="slidenum">
              <a:rPr lang="zh-CN" altLang="en-US" strike="noStrike" noProof="1" smtClean="0">
                <a:latin typeface="+mn-lt"/>
                <a:ea typeface="+mn-ea"/>
                <a:cs typeface="+mn-cs"/>
              </a:rPr>
              <a:t>4</a:t>
            </a:fld>
            <a:endParaRPr lang="zh-CN" altLang="en-US" strike="noStrike" noProof="1"/>
          </a:p>
        </p:txBody>
      </p:sp>
    </p:spTree>
    <p:extLst>
      <p:ext uri="{BB962C8B-B14F-4D97-AF65-F5344CB8AC3E}">
        <p14:creationId xmlns:p14="http://schemas.microsoft.com/office/powerpoint/2010/main" val="557479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pic>
        <p:nvPicPr>
          <p:cNvPr id="2050" name="图片 6" descr="C:\Users\Administrator\Desktop\新建文件夹 (6)\TU\新建文件夹\图片1.jpg图片1"/>
          <p:cNvPicPr>
            <a:picLocks noChangeAspect="1"/>
          </p:cNvPicPr>
          <p:nvPr userDrawn="1"/>
        </p:nvPicPr>
        <p:blipFill>
          <a:blip r:embed="rId2"/>
          <a:stretch>
            <a:fillRect/>
          </a:stretch>
        </p:blipFill>
        <p:spPr>
          <a:xfrm>
            <a:off x="0" y="0"/>
            <a:ext cx="9144000" cy="5143500"/>
          </a:xfrm>
          <a:prstGeom prst="rect">
            <a:avLst/>
          </a:prstGeom>
          <a:noFill/>
          <a:ln w="9525">
            <a:noFill/>
          </a:ln>
        </p:spPr>
      </p:pic>
      <p:pic>
        <p:nvPicPr>
          <p:cNvPr id="2051" name="图片 4" descr="企业微信截图_06406038-ac98-405d-b06c-a6a98355a077"/>
          <p:cNvPicPr>
            <a:picLocks noChangeAspect="1"/>
          </p:cNvPicPr>
          <p:nvPr userDrawn="1"/>
        </p:nvPicPr>
        <p:blipFill>
          <a:blip r:embed="rId3"/>
          <a:stretch>
            <a:fillRect/>
          </a:stretch>
        </p:blipFill>
        <p:spPr>
          <a:xfrm>
            <a:off x="8378825" y="4362450"/>
            <a:ext cx="630238" cy="631825"/>
          </a:xfrm>
          <a:prstGeom prst="rect">
            <a:avLst/>
          </a:prstGeom>
          <a:noFill/>
          <a:ln w="9525">
            <a:noFill/>
          </a:ln>
        </p:spPr>
      </p:pic>
      <p:sp>
        <p:nvSpPr>
          <p:cNvPr id="3" name="文本占位符 2"/>
          <p:cNvSpPr>
            <a:spLocks noGrp="1"/>
          </p:cNvSpPr>
          <p:nvPr>
            <p:ph type="body" sz="quarter" idx="10" hasCustomPrompt="1"/>
          </p:nvPr>
        </p:nvSpPr>
        <p:spPr>
          <a:xfrm>
            <a:off x="2879812" y="3525916"/>
            <a:ext cx="3384376" cy="432742"/>
          </a:xfrm>
        </p:spPr>
        <p:txBody>
          <a:bodyPr>
            <a:normAutofit/>
          </a:bodyPr>
          <a:lstStyle>
            <a:lvl1pPr marL="0" indent="0" algn="ctr">
              <a:buNone/>
              <a:defRPr sz="28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单击以添加标题</a:t>
            </a:r>
          </a:p>
        </p:txBody>
      </p:sp>
      <p:sp>
        <p:nvSpPr>
          <p:cNvPr id="5" name="文本占位符 4"/>
          <p:cNvSpPr>
            <a:spLocks noGrp="1"/>
          </p:cNvSpPr>
          <p:nvPr>
            <p:ph type="body" sz="quarter" idx="11" hasCustomPrompt="1"/>
          </p:nvPr>
        </p:nvSpPr>
        <p:spPr>
          <a:xfrm>
            <a:off x="2879811" y="3980726"/>
            <a:ext cx="3384376" cy="287635"/>
          </a:xfrm>
        </p:spPr>
        <p:txBody>
          <a:bodyPr>
            <a:noAutofit/>
          </a:bodyPr>
          <a:lstStyle>
            <a:lvl1pPr marL="0" indent="0" algn="ctr">
              <a:buNone/>
              <a:defRPr sz="12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单击以添加子标题</a:t>
            </a:r>
          </a:p>
        </p:txBody>
      </p:sp>
      <p:sp>
        <p:nvSpPr>
          <p:cNvPr id="8" name="文本占位符 7"/>
          <p:cNvSpPr>
            <a:spLocks noGrp="1"/>
          </p:cNvSpPr>
          <p:nvPr>
            <p:ph type="body" sz="quarter" idx="12" hasCustomPrompt="1"/>
          </p:nvPr>
        </p:nvSpPr>
        <p:spPr>
          <a:xfrm>
            <a:off x="2879811" y="4290429"/>
            <a:ext cx="3384376" cy="297545"/>
          </a:xfrm>
        </p:spPr>
        <p:txBody>
          <a:bodyPr>
            <a:noAutofit/>
          </a:bodyPr>
          <a:lstStyle>
            <a:lvl1pPr marL="0" indent="0" algn="ctr">
              <a:buNone/>
              <a:defRPr sz="800">
                <a:solidFill>
                  <a:srgbClr val="E50078"/>
                </a:solidFill>
                <a:latin typeface="Impact" panose="020B0806030902050204" pitchFamily="34" charset="0"/>
              </a:defRPr>
            </a:lvl1pPr>
          </a:lstStyle>
          <a:p>
            <a:pPr lvl="0" fontAlgn="auto"/>
            <a:r>
              <a:rPr lang="en-US" altLang="zh-CN" strike="noStrike" noProof="1"/>
              <a:t>2019.03.20</a:t>
            </a:r>
            <a:endParaRPr lang="zh-CN" altLang="en-US" strike="noStrike" noProof="1"/>
          </a:p>
        </p:txBody>
      </p:sp>
      <p:sp>
        <p:nvSpPr>
          <p:cNvPr id="2" name="日期占位符 1"/>
          <p:cNvSpPr>
            <a:spLocks noGrp="1"/>
          </p:cNvSpPr>
          <p:nvPr>
            <p:ph type="dt" sz="half" idx="13"/>
          </p:nvPr>
        </p:nvSpPr>
        <p:spPr>
          <a:xfrm>
            <a:off x="457200" y="4767263"/>
            <a:ext cx="2133600" cy="274638"/>
          </a:xfrm>
          <a:prstGeom prst="rect">
            <a:avLst/>
          </a:prstGeom>
        </p:spPr>
        <p:txBody>
          <a:bodyPr vert="horz" lIns="91440" tIns="45720" rIns="91440" bIns="45720" rtlCol="0" anchor="ctr"/>
          <a:lstStyle/>
          <a:p>
            <a:pPr fontAlgn="auto"/>
            <a:fld id="{42BC7730-F3B7-E24E-94C6-E3D5CF504F1F}" type="datetime1">
              <a:rPr lang="zh-CN" altLang="en-US" strike="noStrike" noProof="1" smtClean="0">
                <a:latin typeface="+mn-lt"/>
                <a:ea typeface="+mn-ea"/>
                <a:cs typeface="+mn-cs"/>
              </a:rPr>
              <a:t>2020/8/6</a:t>
            </a:fld>
            <a:endParaRPr lang="zh-CN" altLang="en-US" strike="noStrike" noProof="1"/>
          </a:p>
        </p:txBody>
      </p:sp>
      <p:sp>
        <p:nvSpPr>
          <p:cNvPr id="4" name="页脚占位符 3"/>
          <p:cNvSpPr>
            <a:spLocks noGrp="1"/>
          </p:cNvSpPr>
          <p:nvPr>
            <p:ph type="ftr" sz="quarter" idx="14"/>
          </p:nvPr>
        </p:nvSpPr>
        <p:spPr>
          <a:xfrm>
            <a:off x="3124200" y="4767263"/>
            <a:ext cx="2895600" cy="274638"/>
          </a:xfrm>
          <a:prstGeom prst="rect">
            <a:avLst/>
          </a:prstGeom>
        </p:spPr>
        <p:txBody>
          <a:bodyPr vert="horz" lIns="91440" tIns="45720" rIns="91440" bIns="45720" rtlCol="0" anchor="ctr"/>
          <a:lstStyle/>
          <a:p>
            <a:pPr fontAlgn="auto"/>
            <a:endParaRPr lang="zh-CN" altLang="en-US" strike="noStrike" noProof="1"/>
          </a:p>
        </p:txBody>
      </p:sp>
      <p:sp>
        <p:nvSpPr>
          <p:cNvPr id="6" name="灯片编号占位符 5"/>
          <p:cNvSpPr>
            <a:spLocks noGrp="1"/>
          </p:cNvSpPr>
          <p:nvPr>
            <p:ph type="sldNum" sz="quarter" idx="15"/>
          </p:nvPr>
        </p:nvSpPr>
        <p:spPr>
          <a:xfrm>
            <a:off x="6553200" y="4767263"/>
            <a:ext cx="2133600" cy="274638"/>
          </a:xfrm>
          <a:prstGeom prst="rect">
            <a:avLst/>
          </a:prstGeom>
        </p:spPr>
        <p:txBody>
          <a:bodyPr vert="horz" lIns="91440" tIns="45720" rIns="91440" bIns="45720" rtlCol="0" anchor="ct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4" name="日期占位符 3"/>
          <p:cNvSpPr>
            <a:spLocks noGrp="1"/>
          </p:cNvSpPr>
          <p:nvPr>
            <p:ph type="dt" sz="half" idx="10"/>
          </p:nvPr>
        </p:nvSpPr>
        <p:spPr/>
        <p:txBody>
          <a:bodyPr/>
          <a:lstStyle/>
          <a:p>
            <a:pPr fontAlgn="auto"/>
            <a:fld id="{9CEF1075-E006-DB49-ADCD-1A7F6C57A2E7}" type="datetime1">
              <a:rPr lang="zh-CN" altLang="en-US" strike="noStrike" noProof="1" smtClean="0">
                <a:latin typeface="+mn-lt"/>
                <a:ea typeface="+mn-ea"/>
                <a:cs typeface="+mn-cs"/>
              </a:rPr>
              <a:t>2020/8/6</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pPr fontAlgn="auto"/>
            <a:r>
              <a:rPr lang="zh-CN" altLang="en-US" strike="noStrike" noProof="1"/>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4" name="日期占位符 3"/>
          <p:cNvSpPr>
            <a:spLocks noGrp="1"/>
          </p:cNvSpPr>
          <p:nvPr>
            <p:ph type="dt" sz="half" idx="10"/>
          </p:nvPr>
        </p:nvSpPr>
        <p:spPr/>
        <p:txBody>
          <a:bodyPr/>
          <a:lstStyle/>
          <a:p>
            <a:pPr fontAlgn="auto"/>
            <a:fld id="{05D2A98C-C226-4C4A-AACC-F67EF5235535}" type="datetime1">
              <a:rPr lang="zh-CN" altLang="en-US" strike="noStrike" noProof="1" smtClean="0">
                <a:latin typeface="+mn-lt"/>
                <a:ea typeface="+mn-ea"/>
                <a:cs typeface="+mn-cs"/>
              </a:rPr>
              <a:t>2020/8/6</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pic>
        <p:nvPicPr>
          <p:cNvPr id="3074" name="图片 6" descr="C:\Users\Administrator\Desktop\新建文件夹 (6)\TU\新建文件夹\图片2.jpg图片2"/>
          <p:cNvPicPr>
            <a:picLocks noChangeAspect="1"/>
          </p:cNvPicPr>
          <p:nvPr userDrawn="1"/>
        </p:nvPicPr>
        <p:blipFill>
          <a:blip r:embed="rId2"/>
          <a:stretch>
            <a:fillRect/>
          </a:stretch>
        </p:blipFill>
        <p:spPr>
          <a:xfrm>
            <a:off x="0" y="-20637"/>
            <a:ext cx="9144000" cy="5143500"/>
          </a:xfrm>
          <a:prstGeom prst="rect">
            <a:avLst/>
          </a:prstGeom>
          <a:noFill/>
          <a:ln w="9525">
            <a:noFill/>
          </a:ln>
        </p:spPr>
      </p:pic>
      <p:sp>
        <p:nvSpPr>
          <p:cNvPr id="12" name="文本占位符 11"/>
          <p:cNvSpPr>
            <a:spLocks noGrp="1"/>
          </p:cNvSpPr>
          <p:nvPr>
            <p:ph type="body" sz="quarter" idx="10" hasCustomPrompt="1"/>
          </p:nvPr>
        </p:nvSpPr>
        <p:spPr>
          <a:xfrm>
            <a:off x="3491706" y="1563638"/>
            <a:ext cx="1872382" cy="504626"/>
          </a:xfrm>
        </p:spPr>
        <p:txBody>
          <a:bodyPr>
            <a:noAutofit/>
          </a:bodyPr>
          <a:lstStyle>
            <a:lvl1pPr marL="0" indent="0">
              <a:buNone/>
              <a:defRPr sz="2600">
                <a:solidFill>
                  <a:srgbClr val="E50078"/>
                </a:solidFill>
                <a:latin typeface="Impact" panose="020B0806030902050204" pitchFamily="34" charset="0"/>
                <a:ea typeface="微软雅黑" panose="020B0503020204020204" pitchFamily="34" charset="-122"/>
              </a:defRPr>
            </a:lvl1pPr>
          </a:lstStyle>
          <a:p>
            <a:pPr lvl="0" fontAlgn="auto"/>
            <a:r>
              <a:rPr lang="en-US" altLang="zh-CN" strike="noStrike" noProof="1"/>
              <a:t>CONTENTS</a:t>
            </a:r>
            <a:endParaRPr lang="zh-CN" altLang="en-US" strike="noStrike" noProof="1"/>
          </a:p>
        </p:txBody>
      </p:sp>
      <p:sp>
        <p:nvSpPr>
          <p:cNvPr id="14" name="文本占位符 13"/>
          <p:cNvSpPr>
            <a:spLocks noGrp="1"/>
          </p:cNvSpPr>
          <p:nvPr>
            <p:ph type="body" sz="quarter" idx="11" hasCustomPrompt="1"/>
          </p:nvPr>
        </p:nvSpPr>
        <p:spPr>
          <a:xfrm>
            <a:off x="4337422" y="1971005"/>
            <a:ext cx="1026666" cy="329565"/>
          </a:xfrm>
        </p:spPr>
        <p:txBody>
          <a:bodyPr>
            <a:noAutofit/>
          </a:bodyPr>
          <a:lstStyle>
            <a:lvl1pPr marL="0" indent="0">
              <a:buNone/>
              <a:defRPr sz="19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目录</a:t>
            </a:r>
          </a:p>
        </p:txBody>
      </p:sp>
      <p:sp>
        <p:nvSpPr>
          <p:cNvPr id="16" name="文本占位符 15"/>
          <p:cNvSpPr>
            <a:spLocks noGrp="1"/>
          </p:cNvSpPr>
          <p:nvPr>
            <p:ph type="body" sz="quarter" idx="12" hasCustomPrompt="1"/>
          </p:nvPr>
        </p:nvSpPr>
        <p:spPr>
          <a:xfrm>
            <a:off x="5580112" y="1676170"/>
            <a:ext cx="1872258" cy="309332"/>
          </a:xfrm>
        </p:spPr>
        <p:txBody>
          <a:bodyPr>
            <a:normAutofit/>
          </a:bodyPr>
          <a:lstStyle>
            <a:lvl1pPr marL="0" indent="0">
              <a:buNone/>
              <a:defRPr sz="1250">
                <a:solidFill>
                  <a:srgbClr val="595959"/>
                </a:solidFill>
                <a:latin typeface="微软雅黑" panose="020B0503020204020204" pitchFamily="34" charset="-122"/>
                <a:ea typeface="微软雅黑" panose="020B0503020204020204" pitchFamily="34" charset="-122"/>
              </a:defRPr>
            </a:lvl1pPr>
          </a:lstStyle>
          <a:p>
            <a:pPr lvl="0" fontAlgn="auto"/>
            <a:r>
              <a:rPr lang="en-US" altLang="zh-CN" sz="1250" strike="noStrike" noProof="1"/>
              <a:t>01  </a:t>
            </a:r>
            <a:r>
              <a:rPr lang="zh-CN" altLang="en-US" sz="1250" strike="noStrike" noProof="1"/>
              <a:t>点击添加目录</a:t>
            </a:r>
            <a:endParaRPr lang="zh-CN" altLang="en-US" strike="noStrike" noProof="1"/>
          </a:p>
        </p:txBody>
      </p:sp>
      <p:sp>
        <p:nvSpPr>
          <p:cNvPr id="17" name="文本占位符 15"/>
          <p:cNvSpPr>
            <a:spLocks noGrp="1"/>
          </p:cNvSpPr>
          <p:nvPr>
            <p:ph type="body" sz="quarter" idx="13" hasCustomPrompt="1"/>
          </p:nvPr>
        </p:nvSpPr>
        <p:spPr>
          <a:xfrm>
            <a:off x="5580112" y="2022977"/>
            <a:ext cx="1872258" cy="309332"/>
          </a:xfrm>
        </p:spPr>
        <p:txBody>
          <a:bodyPr>
            <a:normAutofit/>
          </a:bodyPr>
          <a:lstStyle>
            <a:lvl1pPr marL="0" indent="0">
              <a:buNone/>
              <a:defRPr sz="1250">
                <a:solidFill>
                  <a:srgbClr val="595959"/>
                </a:solidFill>
                <a:latin typeface="微软雅黑" panose="020B0503020204020204" pitchFamily="34" charset="-122"/>
                <a:ea typeface="微软雅黑" panose="020B0503020204020204" pitchFamily="34" charset="-122"/>
              </a:defRPr>
            </a:lvl1pPr>
          </a:lstStyle>
          <a:p>
            <a:pPr lvl="0" fontAlgn="auto"/>
            <a:r>
              <a:rPr lang="en-US" altLang="zh-CN" sz="1250" strike="noStrike" noProof="1"/>
              <a:t>02  </a:t>
            </a:r>
            <a:r>
              <a:rPr lang="zh-CN" altLang="en-US" sz="1250" strike="noStrike" noProof="1"/>
              <a:t>点击添加目录</a:t>
            </a:r>
            <a:endParaRPr lang="zh-CN" altLang="en-US" strike="noStrike" noProof="1"/>
          </a:p>
        </p:txBody>
      </p:sp>
      <p:sp>
        <p:nvSpPr>
          <p:cNvPr id="18" name="文本占位符 15"/>
          <p:cNvSpPr>
            <a:spLocks noGrp="1"/>
          </p:cNvSpPr>
          <p:nvPr>
            <p:ph type="body" sz="quarter" idx="14" hasCustomPrompt="1"/>
          </p:nvPr>
        </p:nvSpPr>
        <p:spPr>
          <a:xfrm>
            <a:off x="5580112" y="2355281"/>
            <a:ext cx="1872258" cy="309332"/>
          </a:xfrm>
        </p:spPr>
        <p:txBody>
          <a:bodyPr>
            <a:normAutofit/>
          </a:bodyPr>
          <a:lstStyle>
            <a:lvl1pPr marL="0" indent="0">
              <a:buNone/>
              <a:defRPr sz="1250">
                <a:solidFill>
                  <a:srgbClr val="595959"/>
                </a:solidFill>
                <a:latin typeface="微软雅黑" panose="020B0503020204020204" pitchFamily="34" charset="-122"/>
                <a:ea typeface="微软雅黑" panose="020B0503020204020204" pitchFamily="34" charset="-122"/>
              </a:defRPr>
            </a:lvl1pPr>
          </a:lstStyle>
          <a:p>
            <a:pPr lvl="0" fontAlgn="auto"/>
            <a:r>
              <a:rPr lang="en-US" altLang="zh-CN" sz="1250" strike="noStrike" noProof="1"/>
              <a:t>03  </a:t>
            </a:r>
            <a:r>
              <a:rPr lang="zh-CN" altLang="en-US" sz="1250" strike="noStrike" noProof="1"/>
              <a:t>点击添加目录</a:t>
            </a:r>
            <a:endParaRPr lang="zh-CN" altLang="en-US" strike="noStrike" noProof="1"/>
          </a:p>
        </p:txBody>
      </p:sp>
      <p:sp>
        <p:nvSpPr>
          <p:cNvPr id="19" name="文本占位符 15"/>
          <p:cNvSpPr>
            <a:spLocks noGrp="1"/>
          </p:cNvSpPr>
          <p:nvPr>
            <p:ph type="body" sz="quarter" idx="15" hasCustomPrompt="1"/>
          </p:nvPr>
        </p:nvSpPr>
        <p:spPr>
          <a:xfrm>
            <a:off x="5580112" y="2684727"/>
            <a:ext cx="1872258" cy="309332"/>
          </a:xfrm>
        </p:spPr>
        <p:txBody>
          <a:bodyPr>
            <a:normAutofit/>
          </a:bodyPr>
          <a:lstStyle>
            <a:lvl1pPr marL="0" indent="0">
              <a:buNone/>
              <a:defRPr sz="1250">
                <a:solidFill>
                  <a:srgbClr val="595959"/>
                </a:solidFill>
                <a:latin typeface="微软雅黑" panose="020B0503020204020204" pitchFamily="34" charset="-122"/>
                <a:ea typeface="微软雅黑" panose="020B0503020204020204" pitchFamily="34" charset="-122"/>
              </a:defRPr>
            </a:lvl1pPr>
          </a:lstStyle>
          <a:p>
            <a:pPr lvl="0" fontAlgn="auto"/>
            <a:r>
              <a:rPr lang="en-US" altLang="zh-CN" sz="1250" strike="noStrike" noProof="1"/>
              <a:t>04  </a:t>
            </a:r>
            <a:r>
              <a:rPr lang="zh-CN" altLang="en-US" sz="1250" strike="noStrike" noProof="1"/>
              <a:t>点击添加目录</a:t>
            </a:r>
            <a:endParaRPr lang="zh-CN" altLang="en-US" strike="noStrike" noProof="1"/>
          </a:p>
        </p:txBody>
      </p:sp>
      <p:sp>
        <p:nvSpPr>
          <p:cNvPr id="20" name="文本占位符 15"/>
          <p:cNvSpPr>
            <a:spLocks noGrp="1"/>
          </p:cNvSpPr>
          <p:nvPr>
            <p:ph type="body" sz="quarter" idx="16" hasCustomPrompt="1"/>
          </p:nvPr>
        </p:nvSpPr>
        <p:spPr>
          <a:xfrm>
            <a:off x="5580112" y="3031534"/>
            <a:ext cx="1872258" cy="309332"/>
          </a:xfrm>
        </p:spPr>
        <p:txBody>
          <a:bodyPr>
            <a:normAutofit/>
          </a:bodyPr>
          <a:lstStyle>
            <a:lvl1pPr marL="0" indent="0">
              <a:buNone/>
              <a:defRPr sz="1250">
                <a:solidFill>
                  <a:srgbClr val="595959"/>
                </a:solidFill>
                <a:latin typeface="微软雅黑" panose="020B0503020204020204" pitchFamily="34" charset="-122"/>
                <a:ea typeface="微软雅黑" panose="020B0503020204020204" pitchFamily="34" charset="-122"/>
              </a:defRPr>
            </a:lvl1pPr>
          </a:lstStyle>
          <a:p>
            <a:pPr lvl="0" fontAlgn="auto"/>
            <a:r>
              <a:rPr lang="en-US" altLang="zh-CN" sz="1250" strike="noStrike" noProof="1"/>
              <a:t>05  </a:t>
            </a:r>
            <a:r>
              <a:rPr lang="zh-CN" altLang="en-US" sz="1250" strike="noStrike" noProof="1"/>
              <a:t>点击添加目录</a:t>
            </a:r>
            <a:endParaRPr lang="zh-CN" altLang="en-US" strike="noStrike" noProof="1"/>
          </a:p>
        </p:txBody>
      </p:sp>
      <p:sp>
        <p:nvSpPr>
          <p:cNvPr id="21" name="文本占位符 15"/>
          <p:cNvSpPr>
            <a:spLocks noGrp="1"/>
          </p:cNvSpPr>
          <p:nvPr>
            <p:ph type="body" sz="quarter" idx="17" hasCustomPrompt="1"/>
          </p:nvPr>
        </p:nvSpPr>
        <p:spPr>
          <a:xfrm>
            <a:off x="5580112" y="3363838"/>
            <a:ext cx="1872258" cy="309332"/>
          </a:xfrm>
        </p:spPr>
        <p:txBody>
          <a:bodyPr>
            <a:normAutofit/>
          </a:bodyPr>
          <a:lstStyle>
            <a:lvl1pPr marL="0" indent="0">
              <a:buNone/>
              <a:defRPr sz="1250">
                <a:solidFill>
                  <a:srgbClr val="595959"/>
                </a:solidFill>
                <a:latin typeface="微软雅黑" panose="020B0503020204020204" pitchFamily="34" charset="-122"/>
                <a:ea typeface="微软雅黑" panose="020B0503020204020204" pitchFamily="34" charset="-122"/>
              </a:defRPr>
            </a:lvl1pPr>
          </a:lstStyle>
          <a:p>
            <a:pPr lvl="0" fontAlgn="auto"/>
            <a:r>
              <a:rPr lang="en-US" altLang="zh-CN" sz="1250" strike="noStrike" noProof="1"/>
              <a:t>06  </a:t>
            </a:r>
            <a:r>
              <a:rPr lang="zh-CN" altLang="en-US" sz="1250" strike="noStrike" noProof="1"/>
              <a:t>点击添加目录</a:t>
            </a:r>
            <a:endParaRPr lang="zh-CN" altLang="en-US" strike="noStrike" noProof="1"/>
          </a:p>
        </p:txBody>
      </p:sp>
      <p:sp>
        <p:nvSpPr>
          <p:cNvPr id="2" name="日期占位符 1"/>
          <p:cNvSpPr>
            <a:spLocks noGrp="1"/>
          </p:cNvSpPr>
          <p:nvPr>
            <p:ph type="dt" sz="half" idx="18"/>
          </p:nvPr>
        </p:nvSpPr>
        <p:spPr>
          <a:xfrm>
            <a:off x="457200" y="4767263"/>
            <a:ext cx="2133600" cy="274638"/>
          </a:xfrm>
          <a:prstGeom prst="rect">
            <a:avLst/>
          </a:prstGeom>
        </p:spPr>
        <p:txBody>
          <a:bodyPr vert="horz" lIns="91440" tIns="45720" rIns="91440" bIns="45720" rtlCol="0" anchor="ctr"/>
          <a:lstStyle/>
          <a:p>
            <a:pPr fontAlgn="auto"/>
            <a:fld id="{8DD4DA4A-30C7-564D-B0F9-D74B760A0773}" type="datetime1">
              <a:rPr lang="zh-CN" altLang="en-US" strike="noStrike" noProof="1" smtClean="0">
                <a:latin typeface="+mn-lt"/>
                <a:ea typeface="+mn-ea"/>
                <a:cs typeface="+mn-cs"/>
              </a:rPr>
              <a:t>2020/8/6</a:t>
            </a:fld>
            <a:endParaRPr lang="zh-CN" altLang="en-US" strike="noStrike" noProof="1"/>
          </a:p>
        </p:txBody>
      </p:sp>
      <p:sp>
        <p:nvSpPr>
          <p:cNvPr id="3" name="页脚占位符 2"/>
          <p:cNvSpPr>
            <a:spLocks noGrp="1"/>
          </p:cNvSpPr>
          <p:nvPr>
            <p:ph type="ftr" sz="quarter" idx="19"/>
          </p:nvPr>
        </p:nvSpPr>
        <p:spPr>
          <a:xfrm>
            <a:off x="3124200" y="4767263"/>
            <a:ext cx="2895600" cy="274638"/>
          </a:xfrm>
          <a:prstGeom prst="rect">
            <a:avLst/>
          </a:prstGeom>
        </p:spPr>
        <p:txBody>
          <a:bodyPr vert="horz" lIns="91440" tIns="45720" rIns="91440" bIns="45720" rtlCol="0" anchor="ctr"/>
          <a:lstStyle/>
          <a:p>
            <a:pPr fontAlgn="auto"/>
            <a:endParaRPr lang="zh-CN" altLang="en-US" strike="noStrike" noProof="1"/>
          </a:p>
        </p:txBody>
      </p:sp>
      <p:sp>
        <p:nvSpPr>
          <p:cNvPr id="4" name="灯片编号占位符 3"/>
          <p:cNvSpPr>
            <a:spLocks noGrp="1"/>
          </p:cNvSpPr>
          <p:nvPr>
            <p:ph type="sldNum" sz="quarter" idx="20"/>
          </p:nvPr>
        </p:nvSpPr>
        <p:spPr>
          <a:xfrm>
            <a:off x="6553200" y="4767263"/>
            <a:ext cx="2133600" cy="274638"/>
          </a:xfrm>
          <a:prstGeom prst="rect">
            <a:avLst/>
          </a:prstGeom>
        </p:spPr>
        <p:txBody>
          <a:bodyPr vert="horz" lIns="91440" tIns="45720" rIns="91440" bIns="45720" rtlCol="0" anchor="ct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分隔页">
    <p:spTree>
      <p:nvGrpSpPr>
        <p:cNvPr id="1" name=""/>
        <p:cNvGrpSpPr/>
        <p:nvPr/>
      </p:nvGrpSpPr>
      <p:grpSpPr>
        <a:xfrm>
          <a:off x="0" y="0"/>
          <a:ext cx="0" cy="0"/>
          <a:chOff x="0" y="0"/>
          <a:chExt cx="0" cy="0"/>
        </a:xfrm>
      </p:grpSpPr>
      <p:pic>
        <p:nvPicPr>
          <p:cNvPr id="4098" name="图片 6" descr="1_0009.PNG"/>
          <p:cNvPicPr>
            <a:picLocks noChangeAspect="1"/>
          </p:cNvPicPr>
          <p:nvPr userDrawn="1"/>
        </p:nvPicPr>
        <p:blipFill>
          <a:blip r:embed="rId2"/>
          <a:stretch>
            <a:fillRect/>
          </a:stretch>
        </p:blipFill>
        <p:spPr>
          <a:xfrm>
            <a:off x="0" y="0"/>
            <a:ext cx="9144000" cy="5143500"/>
          </a:xfrm>
          <a:prstGeom prst="rect">
            <a:avLst/>
          </a:prstGeom>
          <a:noFill/>
          <a:ln w="9525">
            <a:noFill/>
          </a:ln>
        </p:spPr>
      </p:pic>
      <p:sp>
        <p:nvSpPr>
          <p:cNvPr id="3" name="文本占位符 2"/>
          <p:cNvSpPr>
            <a:spLocks noGrp="1"/>
          </p:cNvSpPr>
          <p:nvPr>
            <p:ph type="body" sz="quarter" idx="10" hasCustomPrompt="1"/>
          </p:nvPr>
        </p:nvSpPr>
        <p:spPr>
          <a:xfrm>
            <a:off x="3635896" y="1851670"/>
            <a:ext cx="1872208" cy="504701"/>
          </a:xfrm>
        </p:spPr>
        <p:txBody>
          <a:bodyPr>
            <a:noAutofit/>
          </a:bodyPr>
          <a:lstStyle>
            <a:lvl1pPr marL="0" indent="0" algn="ctr">
              <a:buNone/>
              <a:defRPr sz="6000">
                <a:solidFill>
                  <a:srgbClr val="E50078"/>
                </a:solidFill>
                <a:latin typeface="Impact" panose="020B0806030902050204" pitchFamily="34" charset="0"/>
              </a:defRPr>
            </a:lvl1pPr>
          </a:lstStyle>
          <a:p>
            <a:pPr lvl="0" fontAlgn="auto"/>
            <a:r>
              <a:rPr lang="en-US" altLang="zh-CN" strike="noStrike" noProof="1"/>
              <a:t>01</a:t>
            </a:r>
            <a:endParaRPr lang="zh-CN" altLang="en-US" strike="noStrike" noProof="1"/>
          </a:p>
        </p:txBody>
      </p:sp>
      <p:sp>
        <p:nvSpPr>
          <p:cNvPr id="5" name="文本占位符 4"/>
          <p:cNvSpPr>
            <a:spLocks noGrp="1"/>
          </p:cNvSpPr>
          <p:nvPr>
            <p:ph type="body" sz="quarter" idx="11" hasCustomPrompt="1"/>
          </p:nvPr>
        </p:nvSpPr>
        <p:spPr>
          <a:xfrm>
            <a:off x="3563888" y="3075806"/>
            <a:ext cx="2016224" cy="504007"/>
          </a:xfrm>
        </p:spPr>
        <p:txBody>
          <a:bodyPr>
            <a:noAutofit/>
          </a:bodyPr>
          <a:lstStyle>
            <a:lvl1pPr marL="0" indent="0" algn="ctr">
              <a:buNone/>
              <a:defRPr sz="18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单击以添加子标题</a:t>
            </a:r>
          </a:p>
        </p:txBody>
      </p:sp>
      <p:sp>
        <p:nvSpPr>
          <p:cNvPr id="2" name="日期占位符 1"/>
          <p:cNvSpPr>
            <a:spLocks noGrp="1"/>
          </p:cNvSpPr>
          <p:nvPr>
            <p:ph type="dt" sz="half" idx="12"/>
          </p:nvPr>
        </p:nvSpPr>
        <p:spPr>
          <a:xfrm>
            <a:off x="457200" y="4767263"/>
            <a:ext cx="2133600" cy="274638"/>
          </a:xfrm>
          <a:prstGeom prst="rect">
            <a:avLst/>
          </a:prstGeom>
        </p:spPr>
        <p:txBody>
          <a:bodyPr vert="horz" lIns="91440" tIns="45720" rIns="91440" bIns="45720" rtlCol="0" anchor="ctr"/>
          <a:lstStyle/>
          <a:p>
            <a:pPr fontAlgn="auto"/>
            <a:fld id="{060DBCF3-2969-074A-AC7E-DE962A93BD82}" type="datetime1">
              <a:rPr lang="zh-CN" altLang="en-US" strike="noStrike" noProof="1" smtClean="0">
                <a:latin typeface="+mn-lt"/>
                <a:ea typeface="+mn-ea"/>
                <a:cs typeface="+mn-cs"/>
              </a:rPr>
              <a:t>2020/8/6</a:t>
            </a:fld>
            <a:endParaRPr lang="zh-CN" altLang="en-US" strike="noStrike" noProof="1"/>
          </a:p>
        </p:txBody>
      </p:sp>
      <p:sp>
        <p:nvSpPr>
          <p:cNvPr id="4" name="页脚占位符 3"/>
          <p:cNvSpPr>
            <a:spLocks noGrp="1"/>
          </p:cNvSpPr>
          <p:nvPr>
            <p:ph type="ftr" sz="quarter" idx="13"/>
          </p:nvPr>
        </p:nvSpPr>
        <p:spPr>
          <a:xfrm>
            <a:off x="3124200" y="4767263"/>
            <a:ext cx="2895600" cy="274638"/>
          </a:xfrm>
          <a:prstGeom prst="rect">
            <a:avLst/>
          </a:prstGeom>
        </p:spPr>
        <p:txBody>
          <a:bodyPr vert="horz" lIns="91440" tIns="45720" rIns="91440" bIns="45720" rtlCol="0" anchor="ctr"/>
          <a:lstStyle/>
          <a:p>
            <a:pPr fontAlgn="auto"/>
            <a:endParaRPr lang="zh-CN" altLang="en-US" strike="noStrike" noProof="1"/>
          </a:p>
        </p:txBody>
      </p:sp>
      <p:sp>
        <p:nvSpPr>
          <p:cNvPr id="6" name="灯片编号占位符 5"/>
          <p:cNvSpPr>
            <a:spLocks noGrp="1"/>
          </p:cNvSpPr>
          <p:nvPr>
            <p:ph type="sldNum" sz="quarter" idx="14"/>
          </p:nvPr>
        </p:nvSpPr>
        <p:spPr>
          <a:xfrm>
            <a:off x="6553200" y="4767263"/>
            <a:ext cx="2133600" cy="274638"/>
          </a:xfrm>
          <a:prstGeom prst="rect">
            <a:avLst/>
          </a:prstGeom>
        </p:spPr>
        <p:txBody>
          <a:bodyPr vert="horz" lIns="91440" tIns="45720" rIns="91440" bIns="45720" rtlCol="0" anchor="ct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页1">
    <p:spTree>
      <p:nvGrpSpPr>
        <p:cNvPr id="1" name=""/>
        <p:cNvGrpSpPr/>
        <p:nvPr/>
      </p:nvGrpSpPr>
      <p:grpSpPr>
        <a:xfrm>
          <a:off x="0" y="0"/>
          <a:ext cx="0" cy="0"/>
          <a:chOff x="0" y="0"/>
          <a:chExt cx="0" cy="0"/>
        </a:xfrm>
      </p:grpSpPr>
      <p:pic>
        <p:nvPicPr>
          <p:cNvPr id="5122" name="图片 7" descr="C:\Users\Administrator\Desktop\新建文件夹 (6)\TU\新建文件夹\图片3.jpg图片3"/>
          <p:cNvPicPr>
            <a:picLocks noChangeAspect="1"/>
          </p:cNvPicPr>
          <p:nvPr userDrawn="1"/>
        </p:nvPicPr>
        <p:blipFill>
          <a:blip r:embed="rId2"/>
          <a:stretch>
            <a:fillRect/>
          </a:stretch>
        </p:blipFill>
        <p:spPr>
          <a:xfrm>
            <a:off x="0" y="0"/>
            <a:ext cx="9144000" cy="5143500"/>
          </a:xfrm>
          <a:prstGeom prst="rect">
            <a:avLst/>
          </a:prstGeom>
          <a:noFill/>
          <a:ln w="9525">
            <a:noFill/>
          </a:ln>
        </p:spPr>
      </p:pic>
      <p:sp>
        <p:nvSpPr>
          <p:cNvPr id="4" name="文本占位符 3"/>
          <p:cNvSpPr>
            <a:spLocks noGrp="1"/>
          </p:cNvSpPr>
          <p:nvPr>
            <p:ph type="body" sz="quarter" idx="10" hasCustomPrompt="1"/>
          </p:nvPr>
        </p:nvSpPr>
        <p:spPr>
          <a:xfrm>
            <a:off x="323850" y="483518"/>
            <a:ext cx="3600450" cy="570047"/>
          </a:xfrm>
        </p:spPr>
        <p:txBody>
          <a:bodyPr>
            <a:normAutofit/>
          </a:bodyPr>
          <a:lstStyle>
            <a:lvl1pPr marL="0" indent="0">
              <a:buNone/>
              <a:defRPr sz="28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单击以添加标题</a:t>
            </a:r>
          </a:p>
        </p:txBody>
      </p:sp>
      <p:sp>
        <p:nvSpPr>
          <p:cNvPr id="6" name="文本占位符 5"/>
          <p:cNvSpPr>
            <a:spLocks noGrp="1"/>
          </p:cNvSpPr>
          <p:nvPr>
            <p:ph type="body" sz="quarter" idx="11" hasCustomPrompt="1"/>
          </p:nvPr>
        </p:nvSpPr>
        <p:spPr>
          <a:xfrm>
            <a:off x="323850" y="1125860"/>
            <a:ext cx="3600450" cy="365770"/>
          </a:xfrm>
        </p:spPr>
        <p:txBody>
          <a:bodyPr>
            <a:normAutofit/>
          </a:bodyPr>
          <a:lstStyle>
            <a:lvl1pPr marL="0" indent="0">
              <a:buNone/>
              <a:defRPr sz="12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单击以添加子标题</a:t>
            </a:r>
          </a:p>
        </p:txBody>
      </p:sp>
      <p:sp>
        <p:nvSpPr>
          <p:cNvPr id="10" name="文本占位符 22"/>
          <p:cNvSpPr>
            <a:spLocks noGrp="1"/>
          </p:cNvSpPr>
          <p:nvPr>
            <p:ph type="body" sz="quarter" idx="12" hasCustomPrompt="1"/>
          </p:nvPr>
        </p:nvSpPr>
        <p:spPr>
          <a:xfrm>
            <a:off x="323850" y="1594887"/>
            <a:ext cx="3604440" cy="307564"/>
          </a:xfrm>
        </p:spPr>
        <p:txBody>
          <a:bodyPr>
            <a:normAutofit/>
          </a:bodyPr>
          <a:lstStyle>
            <a:lvl1pPr marL="0" indent="0">
              <a:buNone/>
              <a:defRPr lang="zh-CN" altLang="en-US" sz="12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lvl="0" fontAlgn="auto"/>
            <a:r>
              <a:rPr lang="zh-CN" altLang="en-US" strike="noStrike" noProof="1"/>
              <a:t>添加详文</a:t>
            </a:r>
          </a:p>
        </p:txBody>
      </p:sp>
      <p:sp>
        <p:nvSpPr>
          <p:cNvPr id="12" name="文本占位符 24"/>
          <p:cNvSpPr>
            <a:spLocks noGrp="1"/>
          </p:cNvSpPr>
          <p:nvPr>
            <p:ph type="body" sz="quarter" idx="13" hasCustomPrompt="1"/>
          </p:nvPr>
        </p:nvSpPr>
        <p:spPr>
          <a:xfrm>
            <a:off x="319860" y="1970819"/>
            <a:ext cx="3604440" cy="332703"/>
          </a:xfrm>
        </p:spPr>
        <p:txBody>
          <a:bodyPr>
            <a:noAutofit/>
          </a:bodyPr>
          <a:lstStyle>
            <a:lvl1pPr marL="0" indent="0">
              <a:buNone/>
              <a:defRPr lang="zh-CN" altLang="en-US" sz="11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marL="0" lvl="0" indent="0" algn="l" defTabSz="914400" rtl="0" eaLnBrk="1" fontAlgn="auto" latinLnBrk="0" hangingPunct="1">
              <a:spcBef>
                <a:spcPct val="20000"/>
              </a:spcBef>
              <a:buFont typeface="Arial" panose="020B0604020202020204" pitchFamily="34" charset="0"/>
              <a:buNone/>
            </a:pPr>
            <a:r>
              <a:rPr lang="zh-CN" altLang="en-US" strike="noStrike" noProof="1"/>
              <a:t>添加详文</a:t>
            </a:r>
          </a:p>
        </p:txBody>
      </p:sp>
      <p:sp>
        <p:nvSpPr>
          <p:cNvPr id="14" name="文本占位符 26"/>
          <p:cNvSpPr>
            <a:spLocks noGrp="1"/>
          </p:cNvSpPr>
          <p:nvPr>
            <p:ph type="body" sz="quarter" idx="14" hasCustomPrompt="1"/>
          </p:nvPr>
        </p:nvSpPr>
        <p:spPr>
          <a:xfrm>
            <a:off x="323850" y="2351822"/>
            <a:ext cx="3604440" cy="342717"/>
          </a:xfrm>
        </p:spPr>
        <p:txBody>
          <a:bodyPr>
            <a:normAutofit/>
          </a:bodyPr>
          <a:lstStyle>
            <a:lvl1pPr marL="0" indent="0">
              <a:buNone/>
              <a:defRPr lang="zh-CN" altLang="en-US" sz="10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marL="0" lvl="0" indent="0" algn="l" defTabSz="914400" rtl="0" eaLnBrk="1" fontAlgn="auto" latinLnBrk="0" hangingPunct="1">
              <a:spcBef>
                <a:spcPct val="20000"/>
              </a:spcBef>
              <a:buFont typeface="Arial" panose="020B0604020202020204" pitchFamily="34" charset="0"/>
              <a:buNone/>
            </a:pPr>
            <a:r>
              <a:rPr lang="zh-CN" altLang="en-US" strike="noStrike" noProof="1"/>
              <a:t>添加详文</a:t>
            </a:r>
          </a:p>
        </p:txBody>
      </p:sp>
      <p:sp>
        <p:nvSpPr>
          <p:cNvPr id="2" name="日期占位符 1"/>
          <p:cNvSpPr>
            <a:spLocks noGrp="1"/>
          </p:cNvSpPr>
          <p:nvPr>
            <p:ph type="dt" sz="half" idx="15"/>
          </p:nvPr>
        </p:nvSpPr>
        <p:spPr>
          <a:xfrm>
            <a:off x="457200" y="4767263"/>
            <a:ext cx="2133600" cy="274638"/>
          </a:xfrm>
          <a:prstGeom prst="rect">
            <a:avLst/>
          </a:prstGeom>
        </p:spPr>
        <p:txBody>
          <a:bodyPr vert="horz" lIns="91440" tIns="45720" rIns="91440" bIns="45720" rtlCol="0" anchor="ctr"/>
          <a:lstStyle/>
          <a:p>
            <a:pPr fontAlgn="auto"/>
            <a:fld id="{500CFC60-37D6-EC49-8544-5C614CC5E509}" type="datetime1">
              <a:rPr lang="zh-CN" altLang="en-US" strike="noStrike" noProof="1" smtClean="0">
                <a:latin typeface="+mn-lt"/>
                <a:ea typeface="+mn-ea"/>
                <a:cs typeface="+mn-cs"/>
              </a:rPr>
              <a:t>2020/8/6</a:t>
            </a:fld>
            <a:endParaRPr lang="zh-CN" altLang="en-US" strike="noStrike" noProof="1"/>
          </a:p>
        </p:txBody>
      </p:sp>
      <p:sp>
        <p:nvSpPr>
          <p:cNvPr id="3" name="页脚占位符 2"/>
          <p:cNvSpPr>
            <a:spLocks noGrp="1"/>
          </p:cNvSpPr>
          <p:nvPr>
            <p:ph type="ftr" sz="quarter" idx="16"/>
          </p:nvPr>
        </p:nvSpPr>
        <p:spPr>
          <a:xfrm>
            <a:off x="3124200" y="4767263"/>
            <a:ext cx="2895600" cy="274638"/>
          </a:xfrm>
          <a:prstGeom prst="rect">
            <a:avLst/>
          </a:prstGeom>
        </p:spPr>
        <p:txBody>
          <a:bodyPr vert="horz" lIns="91440" tIns="45720" rIns="91440" bIns="45720" rtlCol="0" anchor="ctr"/>
          <a:lstStyle/>
          <a:p>
            <a:pPr fontAlgn="auto"/>
            <a:endParaRPr lang="zh-CN" altLang="en-US" strike="noStrike" noProof="1"/>
          </a:p>
        </p:txBody>
      </p:sp>
      <p:sp>
        <p:nvSpPr>
          <p:cNvPr id="5" name="灯片编号占位符 4"/>
          <p:cNvSpPr>
            <a:spLocks noGrp="1"/>
          </p:cNvSpPr>
          <p:nvPr>
            <p:ph type="sldNum" sz="quarter" idx="17"/>
          </p:nvPr>
        </p:nvSpPr>
        <p:spPr>
          <a:xfrm>
            <a:off x="6553200" y="4767263"/>
            <a:ext cx="2133600" cy="274638"/>
          </a:xfrm>
          <a:prstGeom prst="rect">
            <a:avLst/>
          </a:prstGeom>
        </p:spPr>
        <p:txBody>
          <a:bodyPr vert="horz" lIns="91440" tIns="45720" rIns="91440" bIns="45720" rtlCol="0" anchor="ct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页2">
    <p:spTree>
      <p:nvGrpSpPr>
        <p:cNvPr id="1" name=""/>
        <p:cNvGrpSpPr/>
        <p:nvPr/>
      </p:nvGrpSpPr>
      <p:grpSpPr>
        <a:xfrm>
          <a:off x="0" y="0"/>
          <a:ext cx="0" cy="0"/>
          <a:chOff x="0" y="0"/>
          <a:chExt cx="0" cy="0"/>
        </a:xfrm>
      </p:grpSpPr>
      <p:pic>
        <p:nvPicPr>
          <p:cNvPr id="6146" name="图片 4" descr="C:\Users\Administrator\Desktop\新建文件夹 (6)\TU\图片6.png图片6"/>
          <p:cNvPicPr>
            <a:picLocks noChangeAspect="1"/>
          </p:cNvPicPr>
          <p:nvPr userDrawn="1"/>
        </p:nvPicPr>
        <p:blipFill>
          <a:blip r:embed="rId2"/>
          <a:stretch>
            <a:fillRect/>
          </a:stretch>
        </p:blipFill>
        <p:spPr>
          <a:xfrm>
            <a:off x="7499350" y="66675"/>
            <a:ext cx="1574800" cy="736600"/>
          </a:xfrm>
          <a:prstGeom prst="rect">
            <a:avLst/>
          </a:prstGeom>
          <a:noFill/>
          <a:ln w="9525">
            <a:noFill/>
          </a:ln>
        </p:spPr>
      </p:pic>
      <p:sp>
        <p:nvSpPr>
          <p:cNvPr id="6" name="文本占位符 3"/>
          <p:cNvSpPr>
            <a:spLocks noGrp="1"/>
          </p:cNvSpPr>
          <p:nvPr>
            <p:ph type="body" sz="quarter" idx="13" hasCustomPrompt="1"/>
          </p:nvPr>
        </p:nvSpPr>
        <p:spPr>
          <a:xfrm>
            <a:off x="323850" y="483518"/>
            <a:ext cx="3600450" cy="570047"/>
          </a:xfrm>
        </p:spPr>
        <p:txBody>
          <a:bodyPr>
            <a:normAutofit/>
          </a:bodyPr>
          <a:lstStyle>
            <a:lvl1pPr marL="0" indent="0">
              <a:buNone/>
              <a:defRPr sz="28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单击以添加标题</a:t>
            </a:r>
          </a:p>
        </p:txBody>
      </p:sp>
      <p:sp>
        <p:nvSpPr>
          <p:cNvPr id="7" name="文本占位符 5"/>
          <p:cNvSpPr>
            <a:spLocks noGrp="1"/>
          </p:cNvSpPr>
          <p:nvPr>
            <p:ph type="body" sz="quarter" idx="14" hasCustomPrompt="1"/>
          </p:nvPr>
        </p:nvSpPr>
        <p:spPr>
          <a:xfrm>
            <a:off x="323850" y="1125860"/>
            <a:ext cx="3600450" cy="365770"/>
          </a:xfrm>
        </p:spPr>
        <p:txBody>
          <a:bodyPr>
            <a:normAutofit/>
          </a:bodyPr>
          <a:lstStyle>
            <a:lvl1pPr marL="0" indent="0">
              <a:buNone/>
              <a:defRPr sz="1200">
                <a:solidFill>
                  <a:srgbClr val="E50078"/>
                </a:solidFill>
                <a:latin typeface="微软雅黑" panose="020B0503020204020204" pitchFamily="34" charset="-122"/>
                <a:ea typeface="微软雅黑" panose="020B0503020204020204" pitchFamily="34" charset="-122"/>
              </a:defRPr>
            </a:lvl1pPr>
          </a:lstStyle>
          <a:p>
            <a:pPr lvl="0" fontAlgn="auto"/>
            <a:r>
              <a:rPr lang="zh-CN" altLang="en-US" strike="noStrike" noProof="1"/>
              <a:t>单击以添加子标题</a:t>
            </a:r>
          </a:p>
        </p:txBody>
      </p:sp>
      <p:sp>
        <p:nvSpPr>
          <p:cNvPr id="14" name="文本占位符 22"/>
          <p:cNvSpPr>
            <a:spLocks noGrp="1"/>
          </p:cNvSpPr>
          <p:nvPr>
            <p:ph type="body" sz="quarter" idx="15" hasCustomPrompt="1"/>
          </p:nvPr>
        </p:nvSpPr>
        <p:spPr>
          <a:xfrm>
            <a:off x="323850" y="1594887"/>
            <a:ext cx="3604440" cy="307564"/>
          </a:xfrm>
        </p:spPr>
        <p:txBody>
          <a:bodyPr>
            <a:normAutofit/>
          </a:bodyPr>
          <a:lstStyle>
            <a:lvl1pPr marL="0" indent="0">
              <a:buNone/>
              <a:defRPr lang="zh-CN" altLang="en-US" sz="12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lvl="0" fontAlgn="auto"/>
            <a:r>
              <a:rPr lang="zh-CN" altLang="en-US" strike="noStrike" noProof="1"/>
              <a:t>添加详文</a:t>
            </a:r>
          </a:p>
        </p:txBody>
      </p:sp>
      <p:sp>
        <p:nvSpPr>
          <p:cNvPr id="15" name="文本占位符 24"/>
          <p:cNvSpPr>
            <a:spLocks noGrp="1"/>
          </p:cNvSpPr>
          <p:nvPr>
            <p:ph type="body" sz="quarter" idx="16" hasCustomPrompt="1"/>
          </p:nvPr>
        </p:nvSpPr>
        <p:spPr>
          <a:xfrm>
            <a:off x="319860" y="1970819"/>
            <a:ext cx="3604440" cy="332703"/>
          </a:xfrm>
        </p:spPr>
        <p:txBody>
          <a:bodyPr>
            <a:noAutofit/>
          </a:bodyPr>
          <a:lstStyle>
            <a:lvl1pPr marL="0" indent="0">
              <a:buNone/>
              <a:defRPr lang="zh-CN" altLang="en-US" sz="11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marL="0" lvl="0" indent="0" algn="l" defTabSz="914400" rtl="0" eaLnBrk="1" fontAlgn="auto" latinLnBrk="0" hangingPunct="1">
              <a:spcBef>
                <a:spcPct val="20000"/>
              </a:spcBef>
              <a:buFont typeface="Arial" panose="020B0604020202020204" pitchFamily="34" charset="0"/>
              <a:buNone/>
            </a:pPr>
            <a:r>
              <a:rPr lang="zh-CN" altLang="en-US" strike="noStrike" noProof="1"/>
              <a:t>添加详文</a:t>
            </a:r>
          </a:p>
        </p:txBody>
      </p:sp>
      <p:sp>
        <p:nvSpPr>
          <p:cNvPr id="16" name="文本占位符 26"/>
          <p:cNvSpPr>
            <a:spLocks noGrp="1"/>
          </p:cNvSpPr>
          <p:nvPr>
            <p:ph type="body" sz="quarter" idx="17" hasCustomPrompt="1"/>
          </p:nvPr>
        </p:nvSpPr>
        <p:spPr>
          <a:xfrm>
            <a:off x="323850" y="2351822"/>
            <a:ext cx="3604440" cy="342717"/>
          </a:xfrm>
        </p:spPr>
        <p:txBody>
          <a:bodyPr>
            <a:normAutofit/>
          </a:bodyPr>
          <a:lstStyle>
            <a:lvl1pPr marL="0" indent="0">
              <a:buNone/>
              <a:defRPr lang="zh-CN" altLang="en-US" sz="10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marL="0" lvl="0" indent="0" algn="l" defTabSz="914400" rtl="0" eaLnBrk="1" fontAlgn="auto" latinLnBrk="0" hangingPunct="1">
              <a:spcBef>
                <a:spcPct val="20000"/>
              </a:spcBef>
              <a:buFont typeface="Arial" panose="020B0604020202020204" pitchFamily="34" charset="0"/>
              <a:buNone/>
            </a:pPr>
            <a:r>
              <a:rPr lang="zh-CN" altLang="en-US" strike="noStrike" noProof="1"/>
              <a:t>添加详文</a:t>
            </a:r>
          </a:p>
        </p:txBody>
      </p:sp>
      <p:sp>
        <p:nvSpPr>
          <p:cNvPr id="2" name="日期占位符 1"/>
          <p:cNvSpPr>
            <a:spLocks noGrp="1"/>
          </p:cNvSpPr>
          <p:nvPr>
            <p:ph type="dt" sz="half" idx="10"/>
          </p:nvPr>
        </p:nvSpPr>
        <p:spPr>
          <a:xfrm>
            <a:off x="457200" y="4767263"/>
            <a:ext cx="2133600" cy="274638"/>
          </a:xfrm>
          <a:prstGeom prst="rect">
            <a:avLst/>
          </a:prstGeom>
        </p:spPr>
        <p:txBody>
          <a:bodyPr vert="horz" lIns="91440" tIns="45720" rIns="91440" bIns="45720" rtlCol="0" anchor="ctr"/>
          <a:lstStyle/>
          <a:p>
            <a:pPr fontAlgn="auto"/>
            <a:fld id="{15256D94-89B6-AD45-99A5-3AE0B4F5539F}" type="datetime1">
              <a:rPr lang="zh-CN" altLang="en-US" strike="noStrike" noProof="1" smtClean="0">
                <a:latin typeface="+mn-lt"/>
                <a:ea typeface="+mn-ea"/>
                <a:cs typeface="+mn-cs"/>
              </a:rPr>
              <a:t>2020/8/6</a:t>
            </a:fld>
            <a:endParaRPr lang="zh-CN" altLang="en-US" strike="noStrike" noProof="1"/>
          </a:p>
        </p:txBody>
      </p:sp>
      <p:sp>
        <p:nvSpPr>
          <p:cNvPr id="3" name="页脚占位符 2"/>
          <p:cNvSpPr>
            <a:spLocks noGrp="1"/>
          </p:cNvSpPr>
          <p:nvPr>
            <p:ph type="ftr" sz="quarter" idx="11"/>
          </p:nvPr>
        </p:nvSpPr>
        <p:spPr>
          <a:xfrm>
            <a:off x="3124200" y="4767263"/>
            <a:ext cx="2895600" cy="274638"/>
          </a:xfrm>
          <a:prstGeom prst="rect">
            <a:avLst/>
          </a:prstGeom>
        </p:spPr>
        <p:txBody>
          <a:bodyPr vert="horz" lIns="91440" tIns="45720" rIns="91440" bIns="45720" rtlCol="0" anchor="ctr"/>
          <a:lstStyle/>
          <a:p>
            <a:pPr fontAlgn="auto"/>
            <a:endParaRPr lang="zh-CN" altLang="en-US" strike="noStrike" noProof="1"/>
          </a:p>
        </p:txBody>
      </p:sp>
      <p:sp>
        <p:nvSpPr>
          <p:cNvPr id="4" name="灯片编号占位符 3"/>
          <p:cNvSpPr>
            <a:spLocks noGrp="1"/>
          </p:cNvSpPr>
          <p:nvPr>
            <p:ph type="sldNum" sz="quarter" idx="12"/>
          </p:nvPr>
        </p:nvSpPr>
        <p:spPr>
          <a:xfrm>
            <a:off x="6553200" y="4767263"/>
            <a:ext cx="2133600" cy="274638"/>
          </a:xfrm>
          <a:prstGeom prst="rect">
            <a:avLst/>
          </a:prstGeom>
        </p:spPr>
        <p:txBody>
          <a:bodyPr vert="horz" lIns="91440" tIns="45720" rIns="91440" bIns="45720" rtlCol="0" anchor="ct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封底">
    <p:spTree>
      <p:nvGrpSpPr>
        <p:cNvPr id="1" name=""/>
        <p:cNvGrpSpPr/>
        <p:nvPr/>
      </p:nvGrpSpPr>
      <p:grpSpPr>
        <a:xfrm>
          <a:off x="0" y="0"/>
          <a:ext cx="0" cy="0"/>
          <a:chOff x="0" y="0"/>
          <a:chExt cx="0" cy="0"/>
        </a:xfrm>
      </p:grpSpPr>
      <p:pic>
        <p:nvPicPr>
          <p:cNvPr id="7170" name="图片 8" descr="图片4-01"/>
          <p:cNvPicPr>
            <a:picLocks noChangeAspect="1"/>
          </p:cNvPicPr>
          <p:nvPr userDrawn="1"/>
        </p:nvPicPr>
        <p:blipFill>
          <a:blip r:embed="rId2"/>
          <a:stretch>
            <a:fillRect/>
          </a:stretch>
        </p:blipFill>
        <p:spPr>
          <a:xfrm>
            <a:off x="-12700" y="0"/>
            <a:ext cx="9169400" cy="5143500"/>
          </a:xfrm>
          <a:prstGeom prst="rect">
            <a:avLst/>
          </a:prstGeom>
          <a:noFill/>
          <a:ln w="9525">
            <a:noFill/>
          </a:ln>
        </p:spPr>
      </p:pic>
      <p:pic>
        <p:nvPicPr>
          <p:cNvPr id="7171" name="图片 4" descr="企业微信截图_06406038-ac98-405d-b06c-a6a98355a077"/>
          <p:cNvPicPr>
            <a:picLocks noChangeAspect="1"/>
          </p:cNvPicPr>
          <p:nvPr userDrawn="1"/>
        </p:nvPicPr>
        <p:blipFill>
          <a:blip r:embed="rId3"/>
          <a:stretch>
            <a:fillRect/>
          </a:stretch>
        </p:blipFill>
        <p:spPr>
          <a:xfrm>
            <a:off x="4235450" y="3619500"/>
            <a:ext cx="846138" cy="846138"/>
          </a:xfrm>
          <a:prstGeom prst="rect">
            <a:avLst/>
          </a:prstGeom>
          <a:noFill/>
          <a:ln w="9525">
            <a:noFill/>
          </a:ln>
        </p:spPr>
      </p:pic>
      <p:pic>
        <p:nvPicPr>
          <p:cNvPr id="7172" name="图片 6" descr="图片6"/>
          <p:cNvPicPr>
            <a:picLocks noChangeAspect="1"/>
          </p:cNvPicPr>
          <p:nvPr userDrawn="1"/>
        </p:nvPicPr>
        <p:blipFill>
          <a:blip r:embed="rId4"/>
          <a:stretch>
            <a:fillRect/>
          </a:stretch>
        </p:blipFill>
        <p:spPr>
          <a:xfrm>
            <a:off x="3292475" y="2552700"/>
            <a:ext cx="2559050" cy="1193800"/>
          </a:xfrm>
          <a:prstGeom prst="rect">
            <a:avLst/>
          </a:prstGeom>
          <a:noFill/>
          <a:ln w="9525">
            <a:noFill/>
          </a:ln>
        </p:spPr>
      </p:pic>
      <p:sp>
        <p:nvSpPr>
          <p:cNvPr id="2" name="日期占位符 1"/>
          <p:cNvSpPr>
            <a:spLocks noGrp="1"/>
          </p:cNvSpPr>
          <p:nvPr>
            <p:ph type="dt" sz="half" idx="10"/>
          </p:nvPr>
        </p:nvSpPr>
        <p:spPr>
          <a:xfrm>
            <a:off x="457200" y="4767263"/>
            <a:ext cx="2133600" cy="274638"/>
          </a:xfrm>
          <a:prstGeom prst="rect">
            <a:avLst/>
          </a:prstGeom>
        </p:spPr>
        <p:txBody>
          <a:bodyPr vert="horz" lIns="91440" tIns="45720" rIns="91440" bIns="45720" rtlCol="0" anchor="ctr"/>
          <a:lstStyle/>
          <a:p>
            <a:pPr fontAlgn="auto"/>
            <a:fld id="{807DB3A4-9A90-7648-9FFC-2097B8A41EC6}" type="datetime1">
              <a:rPr lang="zh-CN" altLang="en-US" strike="noStrike" noProof="1" smtClean="0">
                <a:latin typeface="+mn-lt"/>
                <a:ea typeface="+mn-ea"/>
                <a:cs typeface="+mn-cs"/>
              </a:rPr>
              <a:t>2020/8/6</a:t>
            </a:fld>
            <a:endParaRPr lang="zh-CN" altLang="en-US" strike="noStrike" noProof="1"/>
          </a:p>
        </p:txBody>
      </p:sp>
      <p:sp>
        <p:nvSpPr>
          <p:cNvPr id="3" name="页脚占位符 2"/>
          <p:cNvSpPr>
            <a:spLocks noGrp="1"/>
          </p:cNvSpPr>
          <p:nvPr>
            <p:ph type="ftr" sz="quarter" idx="11"/>
          </p:nvPr>
        </p:nvSpPr>
        <p:spPr>
          <a:xfrm>
            <a:off x="3124200" y="4767263"/>
            <a:ext cx="2895600" cy="274638"/>
          </a:xfrm>
          <a:prstGeom prst="rect">
            <a:avLst/>
          </a:prstGeom>
        </p:spPr>
        <p:txBody>
          <a:bodyPr vert="horz" lIns="91440" tIns="45720" rIns="91440" bIns="45720" rtlCol="0" anchor="ctr"/>
          <a:lstStyle/>
          <a:p>
            <a:pPr fontAlgn="auto"/>
            <a:endParaRPr lang="zh-CN" altLang="en-US" strike="noStrike" noProof="1"/>
          </a:p>
        </p:txBody>
      </p:sp>
      <p:sp>
        <p:nvSpPr>
          <p:cNvPr id="4" name="灯片编号占位符 3"/>
          <p:cNvSpPr>
            <a:spLocks noGrp="1"/>
          </p:cNvSpPr>
          <p:nvPr>
            <p:ph type="sldNum" sz="quarter" idx="12"/>
          </p:nvPr>
        </p:nvSpPr>
        <p:spPr>
          <a:xfrm>
            <a:off x="6553200" y="4767263"/>
            <a:ext cx="2133600" cy="274638"/>
          </a:xfrm>
          <a:prstGeom prst="rect">
            <a:avLst/>
          </a:prstGeom>
        </p:spPr>
        <p:txBody>
          <a:bodyPr vert="horz" lIns="91440" tIns="45720" rIns="91440" bIns="45720" rtlCol="0" anchor="ct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p>
        </p:txBody>
      </p:sp>
      <p:sp>
        <p:nvSpPr>
          <p:cNvPr id="3" name="日期占位符 2"/>
          <p:cNvSpPr>
            <a:spLocks noGrp="1"/>
          </p:cNvSpPr>
          <p:nvPr>
            <p:ph type="dt" sz="half" idx="10"/>
          </p:nvPr>
        </p:nvSpPr>
        <p:spPr/>
        <p:txBody>
          <a:bodyPr/>
          <a:lstStyle/>
          <a:p>
            <a:pPr fontAlgn="auto"/>
            <a:fld id="{306836ED-4395-CB48-8ECE-9035B847DFAB}" type="datetime1">
              <a:rPr lang="zh-CN" altLang="en-US" strike="noStrike" noProof="1" smtClean="0">
                <a:latin typeface="+mn-lt"/>
                <a:ea typeface="+mn-ea"/>
                <a:cs typeface="+mn-cs"/>
              </a:rPr>
              <a:t>2020/8/6</a:t>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pPr fontAlgn="auto"/>
            <a:r>
              <a:rPr lang="zh-CN" altLang="en-US" strike="noStrike" noProof="1"/>
              <a:t>单击此处编辑母版标题样式</a:t>
            </a:r>
          </a:p>
        </p:txBody>
      </p:sp>
      <p:sp>
        <p:nvSpPr>
          <p:cNvPr id="3" name="内容占位符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a:t>单击此处编辑母版文本样式</a:t>
            </a:r>
          </a:p>
        </p:txBody>
      </p:sp>
      <p:sp>
        <p:nvSpPr>
          <p:cNvPr id="5" name="日期占位符 4"/>
          <p:cNvSpPr>
            <a:spLocks noGrp="1"/>
          </p:cNvSpPr>
          <p:nvPr>
            <p:ph type="dt" sz="half" idx="10"/>
          </p:nvPr>
        </p:nvSpPr>
        <p:spPr/>
        <p:txBody>
          <a:bodyPr/>
          <a:lstStyle/>
          <a:p>
            <a:pPr fontAlgn="auto"/>
            <a:fld id="{F3067EA7-31E8-0249-966E-5F2D99FACA7D}" type="datetime1">
              <a:rPr lang="zh-CN" altLang="en-US" strike="noStrike" noProof="1" smtClean="0">
                <a:latin typeface="+mn-lt"/>
                <a:ea typeface="+mn-ea"/>
                <a:cs typeface="+mn-cs"/>
              </a:rPr>
              <a:t>2020/8/6</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pPr fontAlgn="auto"/>
            <a:r>
              <a:rPr lang="zh-CN" altLang="en-US" strike="noStrike" noProof="1"/>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a:p>
        </p:txBody>
      </p:sp>
      <p:sp>
        <p:nvSpPr>
          <p:cNvPr id="4" name="文本占位符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a:t>单击此处编辑母版文本样式</a:t>
            </a:r>
          </a:p>
        </p:txBody>
      </p:sp>
      <p:sp>
        <p:nvSpPr>
          <p:cNvPr id="5" name="日期占位符 4"/>
          <p:cNvSpPr>
            <a:spLocks noGrp="1"/>
          </p:cNvSpPr>
          <p:nvPr>
            <p:ph type="dt" sz="half" idx="10"/>
          </p:nvPr>
        </p:nvSpPr>
        <p:spPr/>
        <p:txBody>
          <a:bodyPr/>
          <a:lstStyle/>
          <a:p>
            <a:pPr fontAlgn="auto"/>
            <a:fld id="{30649D83-AE15-AF4D-8F35-1021EB0C9C03}" type="datetime1">
              <a:rPr lang="zh-CN" altLang="en-US" strike="noStrike" noProof="1" smtClean="0">
                <a:latin typeface="+mn-lt"/>
                <a:ea typeface="+mn-ea"/>
                <a:cs typeface="+mn-cs"/>
              </a:rPr>
              <a:t>2020/8/6</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06375"/>
            <a:ext cx="8229600" cy="857250"/>
          </a:xfrm>
          <a:prstGeom prst="rect">
            <a:avLst/>
          </a:prstGeom>
          <a:noFill/>
          <a:ln w="9525">
            <a:noFill/>
          </a:ln>
        </p:spPr>
        <p:txBody>
          <a:bodyPr vert="horz" lIns="91440" tIns="45720" rIns="91440" bIns="45720" anchor="ctr"/>
          <a:lstStyle/>
          <a:p>
            <a:pPr lvl="0"/>
            <a:r>
              <a:rPr lang="zh-CN" altLang="en-US"/>
              <a:t>单击此处编辑母版标题样式</a:t>
            </a:r>
          </a:p>
        </p:txBody>
      </p:sp>
      <p:sp>
        <p:nvSpPr>
          <p:cNvPr id="1027" name="文本占位符 2"/>
          <p:cNvSpPr>
            <a:spLocks noGrp="1"/>
          </p:cNvSpPr>
          <p:nvPr>
            <p:ph type="body"/>
          </p:nvPr>
        </p:nvSpPr>
        <p:spPr>
          <a:xfrm>
            <a:off x="457200" y="1200150"/>
            <a:ext cx="8229600" cy="3394075"/>
          </a:xfrm>
          <a:prstGeom prst="rect">
            <a:avLst/>
          </a:prstGeom>
          <a:noFill/>
          <a:ln w="9525">
            <a:noFill/>
          </a:ln>
        </p:spPr>
        <p:txBody>
          <a:bodyPr vert="horz" lIns="91440" tIns="45720" rIns="91440" bIns="45720"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4" name="日期占位符 3"/>
          <p:cNvSpPr>
            <a:spLocks noGrp="1"/>
          </p:cNvSpPr>
          <p:nvPr>
            <p:ph type="dt" sz="half" idx="2"/>
          </p:nvPr>
        </p:nvSpPr>
        <p:spPr>
          <a:xfrm>
            <a:off x="457200" y="4767263"/>
            <a:ext cx="2133600" cy="274638"/>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fld id="{D488B0ED-F843-9442-A8B8-7E8269268BEB}" type="datetime1">
              <a:rPr lang="zh-CN" altLang="en-US" strike="noStrike" noProof="1" smtClean="0">
                <a:latin typeface="+mn-lt"/>
                <a:ea typeface="+mn-ea"/>
                <a:cs typeface="+mn-cs"/>
              </a:rPr>
              <a:t>2020/8/6</a:t>
            </a:fld>
            <a:endParaRPr lang="zh-CN" altLang="en-US" strike="noStrike" noProof="1"/>
          </a:p>
        </p:txBody>
      </p:sp>
      <p:sp>
        <p:nvSpPr>
          <p:cNvPr id="5" name="页脚占位符 4"/>
          <p:cNvSpPr>
            <a:spLocks noGrp="1"/>
          </p:cNvSpPr>
          <p:nvPr>
            <p:ph type="ftr" sz="quarter" idx="3"/>
          </p:nvPr>
        </p:nvSpPr>
        <p:spPr>
          <a:xfrm>
            <a:off x="3124200" y="4767263"/>
            <a:ext cx="2895600" cy="274638"/>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6553200" y="4767263"/>
            <a:ext cx="2133600" cy="274638"/>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fld id="{55B3399C-1981-47D9-8403-80D72EBE190D}" type="slidenum">
              <a:rPr lang="zh-CN" altLang="en-US" strike="noStrike" noProof="1" smtClean="0">
                <a:latin typeface="+mn-lt"/>
                <a:ea typeface="+mn-ea"/>
                <a:cs typeface="+mn-cs"/>
              </a:rPr>
              <a:t>‹#›</a:t>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占位符 1"/>
          <p:cNvSpPr>
            <a:spLocks noGrp="1"/>
          </p:cNvSpPr>
          <p:nvPr>
            <p:ph type="body" sz="quarter" idx="10" hasCustomPrompt="1"/>
          </p:nvPr>
        </p:nvSpPr>
        <p:spPr>
          <a:xfrm>
            <a:off x="2771875" y="3075785"/>
            <a:ext cx="3816265" cy="576040"/>
          </a:xfrm>
        </p:spPr>
        <p:txBody>
          <a:bodyPr vert="horz" lIns="91440" tIns="45720" rIns="91440" bIns="45720" anchor="t">
            <a:noAutofit/>
          </a:bodyPr>
          <a:lstStyle/>
          <a:p>
            <a:pPr>
              <a:lnSpc>
                <a:spcPct val="120000"/>
              </a:lnSpc>
            </a:pPr>
            <a:r>
              <a:rPr lang="zh-CN" altLang="en-US" sz="2000" b="1" noProof="1"/>
              <a:t>咪咕音乐数字产品销售渠道合作申报</a:t>
            </a:r>
            <a:r>
              <a:rPr lang="en-US" altLang="zh-CN" sz="2000" b="1" noProof="1"/>
              <a:t>-XXX</a:t>
            </a:r>
            <a:r>
              <a:rPr lang="zh-CN" altLang="en-US" sz="2000" b="1" noProof="1"/>
              <a:t>公司</a:t>
            </a:r>
            <a:endParaRPr lang="zh-CN" altLang="en-US" sz="2000" b="1" strike="noStrike" kern="1200" noProof="1">
              <a:solidFill>
                <a:srgbClr val="E50078"/>
              </a:solidFill>
            </a:endParaRPr>
          </a:p>
        </p:txBody>
      </p:sp>
      <p:sp>
        <p:nvSpPr>
          <p:cNvPr id="2" name="幻灯片编号占位符 1"/>
          <p:cNvSpPr>
            <a:spLocks noGrp="1"/>
          </p:cNvSpPr>
          <p:nvPr>
            <p:ph type="sldNum" sz="quarter" idx="15"/>
          </p:nvPr>
        </p:nvSpPr>
        <p:spPr/>
        <p:txBody>
          <a:bodyPr/>
          <a:lstStyle/>
          <a:p>
            <a:pPr fontAlgn="auto"/>
            <a:fld id="{55B3399C-1981-47D9-8403-80D72EBE190D}" type="slidenum">
              <a:rPr lang="zh-CN" altLang="en-US" strike="noStrike" noProof="1" smtClean="0">
                <a:latin typeface="+mn-lt"/>
                <a:ea typeface="+mn-ea"/>
                <a:cs typeface="+mn-cs"/>
              </a:rPr>
              <a:t>1</a:t>
            </a:fld>
            <a:endParaRPr lang="zh-CN" altLang="en-US" strike="noStrike" noProof="1"/>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占位符 1"/>
          <p:cNvSpPr>
            <a:spLocks noGrp="1"/>
          </p:cNvSpPr>
          <p:nvPr>
            <p:ph type="body" sz="quarter" idx="10" hasCustomPrompt="1"/>
          </p:nvPr>
        </p:nvSpPr>
        <p:spPr>
          <a:xfrm>
            <a:off x="323705" y="195585"/>
            <a:ext cx="3600450" cy="569912"/>
          </a:xfrm>
        </p:spPr>
        <p:txBody>
          <a:bodyPr vert="horz" lIns="91440" tIns="45720" rIns="91440" bIns="45720" anchor="t"/>
          <a:lstStyle/>
          <a:p>
            <a:pPr defTabSz="914400">
              <a:buClrTx/>
              <a:buSzTx/>
            </a:pPr>
            <a:r>
              <a:rPr lang="zh-CN" altLang="en-US" b="1" dirty="0"/>
              <a:t>公司基本信息</a:t>
            </a:r>
            <a:endParaRPr lang="zh-CN" altLang="en-US" b="1" kern="1200" dirty="0">
              <a:solidFill>
                <a:srgbClr val="E50078"/>
              </a:solidFill>
            </a:endParaRPr>
          </a:p>
        </p:txBody>
      </p:sp>
      <p:sp>
        <p:nvSpPr>
          <p:cNvPr id="9" name="矩形 8"/>
          <p:cNvSpPr/>
          <p:nvPr/>
        </p:nvSpPr>
        <p:spPr>
          <a:xfrm>
            <a:off x="1403780" y="1275660"/>
            <a:ext cx="6480450" cy="2893100"/>
          </a:xfrm>
          <a:prstGeom prst="rect">
            <a:avLst/>
          </a:prstGeom>
        </p:spPr>
        <p:txBody>
          <a:bodyPr wrap="square">
            <a:spAutoFit/>
          </a:bodyPr>
          <a:lstStyle/>
          <a:p>
            <a:pPr>
              <a:spcBef>
                <a:spcPts val="0"/>
              </a:spcBef>
              <a:spcAft>
                <a:spcPts val="0"/>
              </a:spcAft>
            </a:pPr>
            <a:r>
              <a:rPr lang="zh-CN" altLang="en-US" sz="1400" dirty="0">
                <a:latin typeface="微软雅黑" panose="020B0503020204020204" pitchFamily="34" charset="-122"/>
                <a:ea typeface="微软雅黑" panose="020B0503020204020204" pitchFamily="34" charset="-122"/>
              </a:rPr>
              <a:t>合作伙伴名称：</a:t>
            </a: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r>
              <a:rPr lang="zh-CN" altLang="en-US" sz="1400" dirty="0">
                <a:latin typeface="微软雅黑" panose="020B0503020204020204" pitchFamily="34" charset="-122"/>
                <a:ea typeface="微软雅黑" panose="020B0503020204020204" pitchFamily="34" charset="-122"/>
              </a:rPr>
              <a:t>申报合作类型：数字产品销售渠道</a:t>
            </a: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r>
              <a:rPr lang="zh-CN" altLang="en-US" sz="1400" dirty="0">
                <a:latin typeface="微软雅黑" panose="020B0503020204020204" pitchFamily="34" charset="-122"/>
                <a:ea typeface="微软雅黑" panose="020B0503020204020204" pitchFamily="34" charset="-122"/>
              </a:rPr>
              <a:t>申报人姓名：</a:t>
            </a: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r>
              <a:rPr lang="zh-CN" altLang="en-US" sz="1400" dirty="0">
                <a:latin typeface="微软雅黑" panose="020B0503020204020204" pitchFamily="34" charset="-122"/>
                <a:ea typeface="微软雅黑" panose="020B0503020204020204" pitchFamily="34" charset="-122"/>
              </a:rPr>
              <a:t>申报人邮箱：</a:t>
            </a:r>
            <a:endParaRPr lang="en-US" altLang="zh-CN" sz="1400" dirty="0">
              <a:latin typeface="微软雅黑" panose="020B0503020204020204" pitchFamily="34" charset="-122"/>
              <a:ea typeface="微软雅黑" panose="020B0503020204020204" pitchFamily="34" charset="-122"/>
            </a:endParaRPr>
          </a:p>
          <a:p>
            <a:pPr>
              <a:spcBef>
                <a:spcPts val="0"/>
              </a:spcBef>
              <a:spcAft>
                <a:spcPts val="0"/>
              </a:spcAft>
            </a:pPr>
            <a:r>
              <a:rPr lang="zh-CN" altLang="en-US" sz="1400" dirty="0">
                <a:latin typeface="微软雅黑" panose="020B0503020204020204" pitchFamily="34" charset="-122"/>
                <a:ea typeface="微软雅黑" panose="020B0503020204020204" pitchFamily="34" charset="-122"/>
              </a:rPr>
              <a:t>申报人电话：</a:t>
            </a:r>
            <a:endParaRPr lang="en-US" altLang="zh-CN" sz="1400" dirty="0">
              <a:latin typeface="微软雅黑" panose="020B0503020204020204" pitchFamily="34" charset="-122"/>
              <a:ea typeface="微软雅黑" panose="020B0503020204020204" pitchFamily="34" charset="-122"/>
            </a:endParaRPr>
          </a:p>
        </p:txBody>
      </p:sp>
      <p:sp>
        <p:nvSpPr>
          <p:cNvPr id="2" name="幻灯片编号占位符 1"/>
          <p:cNvSpPr>
            <a:spLocks noGrp="1"/>
          </p:cNvSpPr>
          <p:nvPr>
            <p:ph type="sldNum" sz="quarter" idx="17"/>
          </p:nvPr>
        </p:nvSpPr>
        <p:spPr/>
        <p:txBody>
          <a:bodyPr/>
          <a:lstStyle/>
          <a:p>
            <a:pPr fontAlgn="auto"/>
            <a:fld id="{55B3399C-1981-47D9-8403-80D72EBE190D}" type="slidenum">
              <a:rPr lang="zh-CN" altLang="en-US" strike="noStrike" noProof="1" smtClean="0">
                <a:latin typeface="+mn-lt"/>
                <a:ea typeface="+mn-ea"/>
                <a:cs typeface="+mn-cs"/>
              </a:rPr>
              <a:t>2</a:t>
            </a:fld>
            <a:endParaRPr lang="zh-CN" altLang="en-US" strike="noStrike" noProof="1"/>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占位符 1"/>
          <p:cNvSpPr>
            <a:spLocks noGrp="1"/>
          </p:cNvSpPr>
          <p:nvPr>
            <p:ph type="body" sz="quarter" idx="10" hasCustomPrompt="1"/>
          </p:nvPr>
        </p:nvSpPr>
        <p:spPr>
          <a:xfrm>
            <a:off x="323705" y="195585"/>
            <a:ext cx="3600450" cy="569912"/>
          </a:xfrm>
        </p:spPr>
        <p:txBody>
          <a:bodyPr vert="horz" lIns="91440" tIns="45720" rIns="91440" bIns="45720" anchor="t"/>
          <a:lstStyle/>
          <a:p>
            <a:pPr defTabSz="914400">
              <a:buClrTx/>
              <a:buSzTx/>
            </a:pPr>
            <a:r>
              <a:rPr lang="zh-CN" altLang="en-US" b="1" dirty="0"/>
              <a:t>公司</a:t>
            </a:r>
            <a:r>
              <a:rPr lang="zh-CN" altLang="en-US" b="1" kern="1200" dirty="0">
                <a:solidFill>
                  <a:srgbClr val="E50078"/>
                </a:solidFill>
              </a:rPr>
              <a:t>介绍</a:t>
            </a:r>
          </a:p>
        </p:txBody>
      </p:sp>
      <p:sp>
        <p:nvSpPr>
          <p:cNvPr id="5" name="矩形 4"/>
          <p:cNvSpPr/>
          <p:nvPr/>
        </p:nvSpPr>
        <p:spPr>
          <a:xfrm>
            <a:off x="323705" y="765497"/>
            <a:ext cx="6874655" cy="738664"/>
          </a:xfrm>
          <a:prstGeom prst="rect">
            <a:avLst/>
          </a:prstGeom>
        </p:spPr>
        <p:txBody>
          <a:bodyPr wrap="square">
            <a:spAutoFit/>
          </a:bodyPr>
          <a:lstStyle/>
          <a:p>
            <a:pPr>
              <a:spcBef>
                <a:spcPts val="0"/>
              </a:spcBef>
              <a:spcAft>
                <a:spcPts val="0"/>
              </a:spcAft>
            </a:pPr>
            <a:r>
              <a:rPr lang="zh-CN" altLang="en-US" sz="1400" dirty="0">
                <a:latin typeface="微软雅黑" panose="020B0503020204020204" pitchFamily="34" charset="-122"/>
                <a:ea typeface="微软雅黑" panose="020B0503020204020204" pitchFamily="34" charset="-122"/>
              </a:rPr>
              <a:t>公司基本介绍，营业执照、组织机构代码证、税务登记证（若三证合一提供营业执照），银行开户许可证或存款证明，营业执照年检记录或国家企业信用信息公示系统公司信息截图等材料（附相关文件截图）。</a:t>
            </a:r>
          </a:p>
        </p:txBody>
      </p:sp>
      <p:sp>
        <p:nvSpPr>
          <p:cNvPr id="2" name="幻灯片编号占位符 1"/>
          <p:cNvSpPr>
            <a:spLocks noGrp="1"/>
          </p:cNvSpPr>
          <p:nvPr>
            <p:ph type="sldNum" sz="quarter" idx="17"/>
          </p:nvPr>
        </p:nvSpPr>
        <p:spPr/>
        <p:txBody>
          <a:bodyPr/>
          <a:lstStyle/>
          <a:p>
            <a:pPr fontAlgn="auto"/>
            <a:fld id="{55B3399C-1981-47D9-8403-80D72EBE190D}" type="slidenum">
              <a:rPr lang="zh-CN" altLang="en-US" strike="noStrike" noProof="1" smtClean="0">
                <a:latin typeface="+mn-lt"/>
                <a:ea typeface="+mn-ea"/>
                <a:cs typeface="+mn-cs"/>
              </a:rPr>
              <a:t>3</a:t>
            </a:fld>
            <a:endParaRPr lang="zh-CN" altLang="en-US" strike="noStrike" noProof="1"/>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占位符 1"/>
          <p:cNvSpPr>
            <a:spLocks noGrp="1"/>
          </p:cNvSpPr>
          <p:nvPr>
            <p:ph type="body" sz="quarter" idx="10" hasCustomPrompt="1"/>
          </p:nvPr>
        </p:nvSpPr>
        <p:spPr>
          <a:xfrm>
            <a:off x="323705" y="195585"/>
            <a:ext cx="3600450" cy="569912"/>
          </a:xfrm>
        </p:spPr>
        <p:txBody>
          <a:bodyPr vert="horz" lIns="91440" tIns="45720" rIns="91440" bIns="45720" anchor="t"/>
          <a:lstStyle/>
          <a:p>
            <a:pPr defTabSz="914400">
              <a:buClrTx/>
              <a:buSzTx/>
            </a:pPr>
            <a:r>
              <a:rPr lang="zh-CN" altLang="en-US" b="1" dirty="0"/>
              <a:t>行业实力</a:t>
            </a:r>
            <a:endParaRPr lang="zh-CN" altLang="en-US" b="1" kern="1200" dirty="0">
              <a:solidFill>
                <a:srgbClr val="E50078"/>
              </a:solidFill>
            </a:endParaRPr>
          </a:p>
        </p:txBody>
      </p:sp>
      <p:sp>
        <p:nvSpPr>
          <p:cNvPr id="5" name="矩形 4"/>
          <p:cNvSpPr/>
          <p:nvPr/>
        </p:nvSpPr>
        <p:spPr>
          <a:xfrm>
            <a:off x="323705" y="765497"/>
            <a:ext cx="6874655" cy="954107"/>
          </a:xfrm>
          <a:prstGeom prst="rect">
            <a:avLst/>
          </a:prstGeom>
        </p:spPr>
        <p:txBody>
          <a:bodyPr wrap="square">
            <a:spAutoFit/>
          </a:bodyPr>
          <a:lstStyle/>
          <a:p>
            <a:pPr algn="just">
              <a:spcBef>
                <a:spcPts val="0"/>
              </a:spcBef>
              <a:spcAft>
                <a:spcPts val="0"/>
              </a:spcAft>
            </a:pPr>
            <a:r>
              <a:rPr lang="zh-CN" altLang="en-US" sz="1400" dirty="0">
                <a:latin typeface="微软雅黑" panose="020B0503020204020204" pitchFamily="34" charset="-122"/>
                <a:ea typeface="微软雅黑" panose="020B0503020204020204" pitchFamily="34" charset="-122"/>
              </a:rPr>
              <a:t>一、明确公司类型：以下类型三选一</a:t>
            </a:r>
          </a:p>
          <a:p>
            <a:pPr algn="just">
              <a:spcBef>
                <a:spcPts val="0"/>
              </a:spcBef>
              <a:spcAft>
                <a:spcPts val="0"/>
              </a:spcAft>
            </a:pP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）电视、机顶盒、投影仪等硬件平台</a:t>
            </a:r>
          </a:p>
          <a:p>
            <a:pPr algn="just">
              <a:spcBef>
                <a:spcPts val="0"/>
              </a:spcBef>
              <a:spcAft>
                <a:spcPts val="0"/>
              </a:spcAft>
            </a:pPr>
            <a:r>
              <a:rPr lang="zh-CN" altLang="en-US" sz="1400" dirty="0">
                <a:latin typeface="微软雅黑" panose="020B0503020204020204" pitchFamily="34" charset="-122"/>
                <a:ea typeface="微软雅黑" panose="020B0503020204020204" pitchFamily="34" charset="-122"/>
              </a:rPr>
              <a:t>（2）大屏应用商城等软件平台产品（应用商城所覆盖的终端品牌以产品提供界面截图）</a:t>
            </a:r>
            <a:endParaRPr lang="zh-CN" altLang="en-US" sz="700" dirty="0">
              <a:latin typeface="微软雅黑" panose="020B0503020204020204" pitchFamily="34" charset="-122"/>
              <a:ea typeface="微软雅黑" panose="020B0503020204020204" pitchFamily="34" charset="-122"/>
            </a:endParaRPr>
          </a:p>
          <a:p>
            <a:pPr algn="just">
              <a:spcBef>
                <a:spcPts val="0"/>
              </a:spcBef>
              <a:spcAft>
                <a:spcPts val="0"/>
              </a:spcAft>
            </a:pP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）大屏软件应用产品</a:t>
            </a:r>
          </a:p>
        </p:txBody>
      </p:sp>
      <p:sp>
        <p:nvSpPr>
          <p:cNvPr id="2" name="幻灯片编号占位符 1"/>
          <p:cNvSpPr>
            <a:spLocks noGrp="1"/>
          </p:cNvSpPr>
          <p:nvPr>
            <p:ph type="sldNum" sz="quarter" idx="17"/>
          </p:nvPr>
        </p:nvSpPr>
        <p:spPr/>
        <p:txBody>
          <a:bodyPr/>
          <a:lstStyle/>
          <a:p>
            <a:pPr fontAlgn="auto"/>
            <a:fld id="{55B3399C-1981-47D9-8403-80D72EBE190D}" type="slidenum">
              <a:rPr lang="zh-CN" altLang="en-US" strike="noStrike" noProof="1" smtClean="0">
                <a:latin typeface="+mn-lt"/>
                <a:ea typeface="+mn-ea"/>
                <a:cs typeface="+mn-cs"/>
              </a:rPr>
              <a:t>4</a:t>
            </a:fld>
            <a:endParaRPr lang="zh-CN" altLang="en-US" strike="noStrike" noProof="1"/>
          </a:p>
        </p:txBody>
      </p:sp>
      <p:sp>
        <p:nvSpPr>
          <p:cNvPr id="6" name="文本框 5">
            <a:extLst>
              <a:ext uri="{FF2B5EF4-FFF2-40B4-BE49-F238E27FC236}">
                <a16:creationId xmlns:a16="http://schemas.microsoft.com/office/drawing/2014/main" id="{59415EDF-AAD1-4EE0-90E5-385A9E3C5A47}"/>
              </a:ext>
            </a:extLst>
          </p:cNvPr>
          <p:cNvSpPr txBox="1"/>
          <p:nvPr/>
        </p:nvSpPr>
        <p:spPr>
          <a:xfrm>
            <a:off x="305694" y="2900677"/>
            <a:ext cx="7344510" cy="523220"/>
          </a:xfrm>
          <a:prstGeom prst="rect">
            <a:avLst/>
          </a:prstGeom>
          <a:noFill/>
        </p:spPr>
        <p:txBody>
          <a:bodyPr wrap="square">
            <a:spAutoFit/>
          </a:bodyPr>
          <a:lstStyle/>
          <a:p>
            <a:pPr algn="just">
              <a:spcBef>
                <a:spcPts val="0"/>
              </a:spcBef>
              <a:spcAft>
                <a:spcPts val="0"/>
              </a:spcAft>
            </a:pPr>
            <a:r>
              <a:rPr lang="zh-CN" altLang="en-US" sz="1400" dirty="0">
                <a:latin typeface="微软雅黑" panose="020B0503020204020204" pitchFamily="34" charset="-122"/>
                <a:ea typeface="微软雅黑" panose="020B0503020204020204" pitchFamily="34" charset="-122"/>
                <a:sym typeface="+mn-ea"/>
              </a:rPr>
              <a:t>二、提供公司在易观、勾正、奥维等第三方大屏数据平台该类型领域下排名。若无第三方大屏数据平台排名，需自行提供终端覆盖规模、月活用户数、年出货量等相关证明并盖公章</a:t>
            </a:r>
            <a:endParaRPr lang="en-US" altLang="zh-CN" sz="1400" dirty="0">
              <a:solidFill>
                <a:srgbClr val="FF0000"/>
              </a:solidFill>
              <a:latin typeface="微软雅黑" panose="020B0503020204020204" pitchFamily="34" charset="-122"/>
              <a:ea typeface="微软雅黑" panose="020B0503020204020204" pitchFamily="34" charset="-122"/>
              <a:sym typeface="+mn-ea"/>
            </a:endParaRPr>
          </a:p>
        </p:txBody>
      </p:sp>
    </p:spTree>
    <p:extLst>
      <p:ext uri="{BB962C8B-B14F-4D97-AF65-F5344CB8AC3E}">
        <p14:creationId xmlns:p14="http://schemas.microsoft.com/office/powerpoint/2010/main" val="13649320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323705" y="779154"/>
            <a:ext cx="7197575" cy="521970"/>
          </a:xfrm>
          <a:prstGeom prst="rect">
            <a:avLst/>
          </a:prstGeom>
          <a:noFill/>
        </p:spPr>
        <p:txBody>
          <a:bodyPr wrap="square" rtlCol="0">
            <a:spAutoFit/>
          </a:bodyPr>
          <a:lstStyle/>
          <a:p>
            <a:pPr algn="just">
              <a:spcBef>
                <a:spcPts val="0"/>
              </a:spcBef>
              <a:spcAft>
                <a:spcPts val="0"/>
              </a:spcAft>
            </a:pPr>
            <a:r>
              <a:rPr lang="zh-CN" altLang="en-US" sz="1400" dirty="0">
                <a:latin typeface="微软雅黑" panose="020B0503020204020204" pitchFamily="34" charset="-122"/>
                <a:ea typeface="微软雅黑" panose="020B0503020204020204" pitchFamily="34" charset="-122"/>
              </a:rPr>
              <a:t>合作资源知识产权证明文件或商标所有权文件，若申报公司不是版权或商标所有权方，应提供版权方公司授权文件</a:t>
            </a:r>
          </a:p>
        </p:txBody>
      </p:sp>
      <p:sp>
        <p:nvSpPr>
          <p:cNvPr id="2" name="文本占位符 1"/>
          <p:cNvSpPr>
            <a:spLocks noGrp="1"/>
          </p:cNvSpPr>
          <p:nvPr/>
        </p:nvSpPr>
        <p:spPr>
          <a:xfrm>
            <a:off x="323705" y="209555"/>
            <a:ext cx="3600450" cy="569912"/>
          </a:xfrm>
          <a:prstGeom prst="rect">
            <a:avLst/>
          </a:prstGeom>
          <a:noFill/>
          <a:ln w="9525">
            <a:noFill/>
          </a:ln>
        </p:spPr>
        <p:txBody>
          <a:bodyPr vert="horz" lIns="91440" tIns="45720" rIns="91440" bIns="45720" anchor="t">
            <a:normAutofit/>
          </a:bodyPr>
          <a:lstStyle>
            <a:lvl1pPr marL="0" indent="0" algn="l" defTabSz="914400" rtl="0" eaLnBrk="1" latinLnBrk="0" hangingPunct="1">
              <a:spcBef>
                <a:spcPct val="20000"/>
              </a:spcBef>
              <a:buFont typeface="Arial" panose="020B0604020202020204" pitchFamily="34" charset="0"/>
              <a:buNone/>
              <a:defRPr sz="2800" kern="1200">
                <a:solidFill>
                  <a:srgbClr val="E50078"/>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14400">
              <a:buClrTx/>
              <a:buSzTx/>
            </a:pPr>
            <a:r>
              <a:rPr lang="zh-CN" altLang="en-US" b="1" dirty="0"/>
              <a:t>合作资源资质证明</a:t>
            </a:r>
            <a:endParaRPr lang="zh-CN" altLang="en-US" b="1" kern="1200" dirty="0">
              <a:solidFill>
                <a:srgbClr val="E50078"/>
              </a:solidFill>
              <a:latin typeface="微软雅黑" panose="020B0503020204020204" pitchFamily="34" charset="-122"/>
              <a:ea typeface="微软雅黑" panose="020B0503020204020204" pitchFamily="34" charset="-122"/>
              <a:cs typeface="+mn-cs"/>
            </a:endParaRPr>
          </a:p>
        </p:txBody>
      </p:sp>
      <p:sp>
        <p:nvSpPr>
          <p:cNvPr id="3" name="幻灯片编号占位符 2"/>
          <p:cNvSpPr>
            <a:spLocks noGrp="1"/>
          </p:cNvSpPr>
          <p:nvPr>
            <p:ph type="sldNum" sz="quarter" idx="17"/>
          </p:nvPr>
        </p:nvSpPr>
        <p:spPr/>
        <p:txBody>
          <a:bodyPr/>
          <a:lstStyle/>
          <a:p>
            <a:pPr fontAlgn="auto"/>
            <a:fld id="{55B3399C-1981-47D9-8403-80D72EBE190D}" type="slidenum">
              <a:rPr lang="zh-CN" altLang="en-US" strike="noStrike" noProof="1" smtClean="0">
                <a:latin typeface="+mn-lt"/>
                <a:ea typeface="+mn-ea"/>
                <a:cs typeface="+mn-cs"/>
              </a:rPr>
              <a:t>5</a:t>
            </a:fld>
            <a:endParaRPr lang="zh-CN" altLang="en-US" strike="noStrike" noProof="1"/>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占位符 1"/>
          <p:cNvSpPr>
            <a:spLocks noGrp="1"/>
          </p:cNvSpPr>
          <p:nvPr>
            <p:ph type="body" sz="quarter" idx="10" hasCustomPrompt="1"/>
          </p:nvPr>
        </p:nvSpPr>
        <p:spPr>
          <a:xfrm>
            <a:off x="323705" y="195585"/>
            <a:ext cx="3600450" cy="569912"/>
          </a:xfrm>
        </p:spPr>
        <p:txBody>
          <a:bodyPr vert="horz" lIns="91440" tIns="45720" rIns="91440" bIns="45720" anchor="t">
            <a:normAutofit/>
          </a:bodyPr>
          <a:lstStyle/>
          <a:p>
            <a:pPr defTabSz="914400">
              <a:buClrTx/>
              <a:buSzTx/>
            </a:pPr>
            <a:r>
              <a:rPr lang="zh-CN" altLang="en-US" b="1" dirty="0"/>
              <a:t>团队构成</a:t>
            </a:r>
            <a:endParaRPr lang="zh-CN" altLang="en-US" b="1" kern="1200" dirty="0">
              <a:solidFill>
                <a:srgbClr val="E50078"/>
              </a:solidFill>
              <a:latin typeface="微软雅黑" panose="020B0503020204020204" pitchFamily="34" charset="-122"/>
              <a:ea typeface="微软雅黑" panose="020B0503020204020204" pitchFamily="34" charset="-122"/>
              <a:cs typeface="+mn-cs"/>
            </a:endParaRPr>
          </a:p>
        </p:txBody>
      </p:sp>
      <p:sp>
        <p:nvSpPr>
          <p:cNvPr id="16" name="文本框 15"/>
          <p:cNvSpPr txBox="1"/>
          <p:nvPr/>
        </p:nvSpPr>
        <p:spPr>
          <a:xfrm>
            <a:off x="323705" y="779154"/>
            <a:ext cx="7197575" cy="306705"/>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团队构成（包括不限于产品团队、协同团队、运营团队），明确分工和人员数量。</a:t>
            </a:r>
          </a:p>
        </p:txBody>
      </p:sp>
      <p:sp>
        <p:nvSpPr>
          <p:cNvPr id="2" name="幻灯片编号占位符 1"/>
          <p:cNvSpPr>
            <a:spLocks noGrp="1"/>
          </p:cNvSpPr>
          <p:nvPr>
            <p:ph type="sldNum" sz="quarter" idx="17"/>
          </p:nvPr>
        </p:nvSpPr>
        <p:spPr/>
        <p:txBody>
          <a:bodyPr/>
          <a:lstStyle/>
          <a:p>
            <a:pPr fontAlgn="auto"/>
            <a:fld id="{55B3399C-1981-47D9-8403-80D72EBE190D}" type="slidenum">
              <a:rPr lang="zh-CN" altLang="en-US" strike="noStrike" noProof="1" smtClean="0">
                <a:latin typeface="+mn-lt"/>
                <a:ea typeface="+mn-ea"/>
                <a:cs typeface="+mn-cs"/>
              </a:rPr>
              <a:t>6</a:t>
            </a:fld>
            <a:endParaRPr lang="zh-CN" altLang="en-US" strike="noStrike" noProof="1"/>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占位符 1"/>
          <p:cNvSpPr>
            <a:spLocks noGrp="1"/>
          </p:cNvSpPr>
          <p:nvPr>
            <p:ph type="body" sz="quarter" idx="10" hasCustomPrompt="1"/>
          </p:nvPr>
        </p:nvSpPr>
        <p:spPr>
          <a:xfrm>
            <a:off x="323705" y="195585"/>
            <a:ext cx="3600450" cy="569912"/>
          </a:xfrm>
        </p:spPr>
        <p:txBody>
          <a:bodyPr vert="horz" lIns="91440" tIns="45720" rIns="91440" bIns="45720" anchor="t">
            <a:normAutofit/>
          </a:bodyPr>
          <a:lstStyle/>
          <a:p>
            <a:pPr defTabSz="914400">
              <a:buClrTx/>
              <a:buSzTx/>
            </a:pPr>
            <a:r>
              <a:rPr lang="zh-CN" altLang="en-US" b="1" dirty="0"/>
              <a:t>合作资源介绍</a:t>
            </a:r>
            <a:endParaRPr lang="zh-CN" altLang="en-US" b="1" kern="1200" dirty="0">
              <a:solidFill>
                <a:srgbClr val="E50078"/>
              </a:solidFill>
              <a:latin typeface="微软雅黑" panose="020B0503020204020204" pitchFamily="34" charset="-122"/>
              <a:ea typeface="微软雅黑" panose="020B0503020204020204" pitchFamily="34" charset="-122"/>
              <a:cs typeface="+mn-cs"/>
            </a:endParaRPr>
          </a:p>
        </p:txBody>
      </p:sp>
      <p:sp>
        <p:nvSpPr>
          <p:cNvPr id="16" name="文本框 15"/>
          <p:cNvSpPr txBox="1"/>
          <p:nvPr/>
        </p:nvSpPr>
        <p:spPr>
          <a:xfrm>
            <a:off x="323705" y="987640"/>
            <a:ext cx="7197575"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本合作推广可提供的合作推广资源（包括行业知名、优势的推广资源、营销资源进行本合作推广）</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1-2p</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a:t>
            </a:r>
          </a:p>
        </p:txBody>
      </p:sp>
      <p:sp>
        <p:nvSpPr>
          <p:cNvPr id="2" name="幻灯片编号占位符 1"/>
          <p:cNvSpPr>
            <a:spLocks noGrp="1"/>
          </p:cNvSpPr>
          <p:nvPr>
            <p:ph type="sldNum" sz="quarter" idx="17"/>
          </p:nvPr>
        </p:nvSpPr>
        <p:spPr/>
        <p:txBody>
          <a:bodyPr/>
          <a:lstStyle/>
          <a:p>
            <a:pPr fontAlgn="auto"/>
            <a:fld id="{55B3399C-1981-47D9-8403-80D72EBE190D}" type="slidenum">
              <a:rPr lang="zh-CN" altLang="en-US" strike="noStrike" noProof="1" smtClean="0">
                <a:latin typeface="+mn-lt"/>
                <a:ea typeface="+mn-ea"/>
                <a:cs typeface="+mn-cs"/>
              </a:rPr>
              <a:t>7</a:t>
            </a:fld>
            <a:endParaRPr lang="zh-CN" altLang="en-US" strike="noStrike" noProof="1"/>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占位符 1"/>
          <p:cNvSpPr>
            <a:spLocks noGrp="1"/>
          </p:cNvSpPr>
          <p:nvPr>
            <p:ph type="body" sz="quarter" idx="10" hasCustomPrompt="1"/>
          </p:nvPr>
        </p:nvSpPr>
        <p:spPr>
          <a:xfrm>
            <a:off x="323704" y="195585"/>
            <a:ext cx="5976415" cy="569912"/>
          </a:xfrm>
        </p:spPr>
        <p:txBody>
          <a:bodyPr vert="horz" lIns="91440" tIns="45720" rIns="91440" bIns="45720" anchor="t">
            <a:normAutofit/>
          </a:bodyPr>
          <a:lstStyle/>
          <a:p>
            <a:pPr defTabSz="914400">
              <a:buClrTx/>
              <a:buSzTx/>
            </a:pPr>
            <a:r>
              <a:rPr lang="zh-CN" altLang="en-US" b="1" dirty="0"/>
              <a:t>合作方案</a:t>
            </a:r>
            <a:endParaRPr lang="zh-CN" altLang="en-US" b="1" kern="1200" dirty="0">
              <a:solidFill>
                <a:srgbClr val="E50078"/>
              </a:solidFill>
              <a:latin typeface="微软雅黑" panose="020B0503020204020204" pitchFamily="34" charset="-122"/>
              <a:ea typeface="微软雅黑" panose="020B0503020204020204" pitchFamily="34" charset="-122"/>
              <a:cs typeface="+mn-cs"/>
            </a:endParaRPr>
          </a:p>
        </p:txBody>
      </p:sp>
      <p:sp>
        <p:nvSpPr>
          <p:cNvPr id="16" name="文本框 15"/>
          <p:cNvSpPr txBox="1"/>
          <p:nvPr/>
        </p:nvSpPr>
        <p:spPr>
          <a:xfrm>
            <a:off x="323705" y="779154"/>
            <a:ext cx="7197575" cy="1168400"/>
          </a:xfrm>
          <a:prstGeom prst="rect">
            <a:avLst/>
          </a:prstGeom>
          <a:noFill/>
        </p:spPr>
        <p:txBody>
          <a:bodyPr wrap="square" rtlCol="0">
            <a:spAutoFit/>
          </a:bodyPr>
          <a:lstStyle/>
          <a:p>
            <a:pPr algn="l">
              <a:buClrTx/>
              <a:buSzTx/>
              <a:buFontTx/>
            </a:pPr>
            <a:r>
              <a:rPr lang="en-US" altLang="zh-CN" sz="1400" dirty="0">
                <a:latin typeface="微软雅黑" panose="020B0503020204020204" pitchFamily="34" charset="-122"/>
                <a:ea typeface="微软雅黑" panose="020B0503020204020204" pitchFamily="34" charset="-122"/>
              </a:rPr>
              <a:t>1、</a:t>
            </a:r>
            <a:r>
              <a:rPr lang="en-US" altLang="zh-CN" sz="1400" dirty="0">
                <a:latin typeface="微软雅黑" panose="020B0503020204020204" pitchFamily="34" charset="-122"/>
                <a:ea typeface="微软雅黑" panose="020B0503020204020204" pitchFamily="34" charset="-122"/>
                <a:sym typeface="+mn-ea"/>
              </a:rPr>
              <a:t>对本次合作的认识和理解</a:t>
            </a:r>
            <a:endParaRPr lang="en-US" altLang="zh-CN" sz="1400" dirty="0">
              <a:latin typeface="微软雅黑" panose="020B0503020204020204" pitchFamily="34" charset="-122"/>
              <a:ea typeface="微软雅黑" panose="020B0503020204020204" pitchFamily="34" charset="-122"/>
            </a:endParaRPr>
          </a:p>
          <a:p>
            <a:pPr algn="l">
              <a:buClrTx/>
              <a:buSzTx/>
              <a:buFontTx/>
            </a:pPr>
            <a:r>
              <a:rPr lang="en-US" altLang="zh-CN" sz="1400" dirty="0">
                <a:latin typeface="微软雅黑" panose="020B0503020204020204" pitchFamily="34" charset="-122"/>
                <a:ea typeface="微软雅黑" panose="020B0503020204020204" pitchFamily="34" charset="-122"/>
              </a:rPr>
              <a:t>2、对大屏音乐市场各业务领域了解情况以及本次合作推广手段计划</a:t>
            </a:r>
          </a:p>
          <a:p>
            <a:pPr algn="l">
              <a:buClrTx/>
              <a:buSzTx/>
              <a:buFontTx/>
            </a:pPr>
            <a:r>
              <a:rPr lang="en-US" altLang="zh-CN" sz="1400" dirty="0">
                <a:latin typeface="微软雅黑" panose="020B0503020204020204" pitchFamily="34" charset="-122"/>
                <a:ea typeface="微软雅黑" panose="020B0503020204020204" pitchFamily="34" charset="-122"/>
              </a:rPr>
              <a:t>3、介绍以往开展业务推广的成功案例</a:t>
            </a:r>
          </a:p>
          <a:p>
            <a:pPr algn="l">
              <a:buClrTx/>
              <a:buSzTx/>
              <a:buFontTx/>
            </a:pP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、如何建立业务管理、风险控制、应急处理等相关机制</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1-4p</a:t>
            </a:r>
            <a:r>
              <a:rPr lang="zh-CN" altLang="en-US" sz="1400" dirty="0">
                <a:latin typeface="微软雅黑" panose="020B0503020204020204" pitchFamily="34" charset="-122"/>
                <a:ea typeface="微软雅黑" panose="020B0503020204020204" pitchFamily="34" charset="-122"/>
              </a:rPr>
              <a:t>）</a:t>
            </a:r>
          </a:p>
        </p:txBody>
      </p:sp>
      <p:sp>
        <p:nvSpPr>
          <p:cNvPr id="2" name="幻灯片编号占位符 1"/>
          <p:cNvSpPr>
            <a:spLocks noGrp="1"/>
          </p:cNvSpPr>
          <p:nvPr>
            <p:ph type="sldNum" sz="quarter" idx="17"/>
          </p:nvPr>
        </p:nvSpPr>
        <p:spPr/>
        <p:txBody>
          <a:bodyPr/>
          <a:lstStyle/>
          <a:p>
            <a:pPr fontAlgn="auto"/>
            <a:fld id="{55B3399C-1981-47D9-8403-80D72EBE190D}" type="slidenum">
              <a:rPr lang="zh-CN" altLang="en-US" strike="noStrike" noProof="1" smtClean="0">
                <a:latin typeface="+mn-lt"/>
                <a:ea typeface="+mn-ea"/>
                <a:cs typeface="+mn-cs"/>
              </a:rPr>
              <a:t>8</a:t>
            </a:fld>
            <a:endParaRPr lang="zh-CN" altLang="en-US" strike="noStrike" noProof="1"/>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2195835" y="1779695"/>
            <a:ext cx="5400599" cy="22322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kumimoji="1" lang="en-US" altLang="zh-CN" sz="8000" b="1">
                <a:solidFill>
                  <a:srgbClr val="E54476"/>
                </a:solidFill>
              </a:rPr>
              <a:t>Thanks</a:t>
            </a:r>
            <a:r>
              <a:rPr kumimoji="1" lang="zh-CN" altLang="en-US" sz="8000" b="1">
                <a:solidFill>
                  <a:srgbClr val="E54476"/>
                </a:solidFill>
              </a:rPr>
              <a:t>！</a:t>
            </a:r>
            <a:endParaRPr kumimoji="1" lang="zh-CN" altLang="en-US" sz="8000" b="1" dirty="0">
              <a:solidFill>
                <a:srgbClr val="E54476"/>
              </a:solidFill>
            </a:endParaRPr>
          </a:p>
        </p:txBody>
      </p:sp>
      <p:sp>
        <p:nvSpPr>
          <p:cNvPr id="2" name="幻灯片编号占位符 1"/>
          <p:cNvSpPr>
            <a:spLocks noGrp="1"/>
          </p:cNvSpPr>
          <p:nvPr>
            <p:ph type="sldNum" sz="quarter" idx="12"/>
          </p:nvPr>
        </p:nvSpPr>
        <p:spPr/>
        <p:txBody>
          <a:bodyPr/>
          <a:lstStyle/>
          <a:p>
            <a:pPr fontAlgn="auto"/>
            <a:fld id="{55B3399C-1981-47D9-8403-80D72EBE190D}" type="slidenum">
              <a:rPr lang="zh-CN" altLang="en-US" strike="noStrike" noProof="1" smtClean="0">
                <a:latin typeface="+mn-lt"/>
                <a:ea typeface="+mn-ea"/>
                <a:cs typeface="+mn-cs"/>
              </a:rPr>
              <a:t>9</a:t>
            </a:fld>
            <a:endParaRPr lang="zh-CN" altLang="en-US" strike="noStrike" noProof="1"/>
          </a:p>
        </p:txBody>
      </p:sp>
    </p:spTree>
  </p:cSld>
  <p:clrMapOvr>
    <a:masterClrMapping/>
  </p:clrMapOvr>
  <p:transition>
    <p:fade/>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339</Words>
  <Application>Microsoft Office PowerPoint</Application>
  <PresentationFormat>全屏显示(16:9)</PresentationFormat>
  <Paragraphs>49</Paragraphs>
  <Slides>9</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微软雅黑</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NTKO</cp:lastModifiedBy>
  <cp:revision>240</cp:revision>
  <dcterms:created xsi:type="dcterms:W3CDTF">2016-05-15T13:32:00Z</dcterms:created>
  <dcterms:modified xsi:type="dcterms:W3CDTF">2020-08-06T08:11:26Z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