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42" r:id="rId1"/>
  </p:sldMasterIdLst>
  <p:notesMasterIdLst>
    <p:notesMasterId r:id="rId17"/>
  </p:notesMasterIdLst>
  <p:handoutMasterIdLst>
    <p:handoutMasterId r:id="rId18"/>
  </p:handoutMasterIdLst>
  <p:sldIdLst>
    <p:sldId id="337" r:id="rId2"/>
    <p:sldId id="338" r:id="rId3"/>
    <p:sldId id="342" r:id="rId4"/>
    <p:sldId id="343" r:id="rId5"/>
    <p:sldId id="344" r:id="rId6"/>
    <p:sldId id="345" r:id="rId7"/>
    <p:sldId id="346" r:id="rId8"/>
    <p:sldId id="348" r:id="rId9"/>
    <p:sldId id="349" r:id="rId10"/>
    <p:sldId id="356" r:id="rId11"/>
    <p:sldId id="352" r:id="rId12"/>
    <p:sldId id="353" r:id="rId13"/>
    <p:sldId id="357" r:id="rId14"/>
    <p:sldId id="355" r:id="rId15"/>
    <p:sldId id="354" r:id="rId16"/>
  </p:sldIdLst>
  <p:sldSz cx="9144000" cy="6858000" type="screen4x3"/>
  <p:notesSz cx="6807200" cy="99393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匿名用户" initials="w" lastIdx="0" clrIdx="0">
    <p:extLst/>
  </p:cmAuthor>
  <p:cmAuthor id="2" name="YanQing" initials="yanqing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F331AE"/>
    <a:srgbClr val="FF7C80"/>
    <a:srgbClr val="FF0066"/>
    <a:srgbClr val="FF6600"/>
    <a:srgbClr val="336600"/>
    <a:srgbClr val="FF9900"/>
    <a:srgbClr val="FED00A"/>
    <a:srgbClr val="FD9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0"/>
    <p:restoredTop sz="89871" autoAdjust="0"/>
  </p:normalViewPr>
  <p:slideViewPr>
    <p:cSldViewPr>
      <p:cViewPr>
        <p:scale>
          <a:sx n="90" d="100"/>
          <a:sy n="90" d="100"/>
        </p:scale>
        <p:origin x="-90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360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A5803FA-5749-423D-9631-BF2E046739BE}" type="datetimeFigureOut">
              <a:rPr lang="zh-CN" altLang="en-US"/>
              <a:pPr>
                <a:defRPr/>
              </a:pPr>
              <a:t>2017/11/14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6DAE4DB-DF9B-4286-8728-A75269CCFD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336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6BA0C8-D665-45D4-8A4F-EB6B19535580}" type="datetimeFigureOut">
              <a:rPr lang="zh-CN" altLang="en-US"/>
              <a:pPr>
                <a:defRPr/>
              </a:pPr>
              <a:t>2017/11/14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487F93-A21C-4B4A-A156-4F18E49433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561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161349"/>
            <a:ext cx="5091545" cy="510598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69425"/>
            <a:ext cx="8229600" cy="508981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FontTx/>
              <a:buNone/>
              <a:defRPr sz="1800"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271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53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3"/>
          <p:cNvSpPr txBox="1">
            <a:spLocks noChangeArrowheads="1"/>
          </p:cNvSpPr>
          <p:nvPr/>
        </p:nvSpPr>
        <p:spPr bwMode="auto">
          <a:xfrm>
            <a:off x="2483767" y="3068960"/>
            <a:ext cx="68046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咪咕音乐联合会员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合作</a:t>
            </a:r>
            <a:r>
              <a:rPr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申报</a:t>
            </a:r>
            <a:r>
              <a:rPr lang="en-US" altLang="zh-CN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en-US" altLang="zh-CN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XXX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公司</a:t>
            </a:r>
            <a:endParaRPr lang="zh-CN" altLang="en-US" sz="32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灯片编号占位符 1"/>
          <p:cNvSpPr txBox="1">
            <a:spLocks/>
          </p:cNvSpPr>
          <p:nvPr/>
        </p:nvSpPr>
        <p:spPr>
          <a:xfrm>
            <a:off x="8748713" y="6592888"/>
            <a:ext cx="53975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fld id="{CCED8148-D7E4-4C70-8099-8152619CFC37}" type="slidenum">
              <a:rPr lang="zh-CN" altLang="en-US" sz="1000" smtClean="0">
                <a:latin typeface="微软雅黑" pitchFamily="34" charset="-122"/>
                <a:ea typeface="微软雅黑" pitchFamily="34" charset="-122"/>
              </a:rPr>
              <a:pPr>
                <a:defRPr/>
              </a:pPr>
              <a:t>1</a:t>
            </a:fld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472608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产品联合会员运营方案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6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472608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产品联合会员推广方案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3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6048672" cy="510598"/>
          </a:xfrm>
        </p:spPr>
        <p:txBody>
          <a:bodyPr/>
          <a:lstStyle/>
          <a:p>
            <a:r>
              <a:rPr kumimoji="1" lang="zh-CN" altLang="en-US" b="1" dirty="0" smtClean="0">
                <a:solidFill>
                  <a:schemeClr val="bg1"/>
                </a:solidFill>
              </a:rPr>
              <a:t>客服能力及应急处理机制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1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6048672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咪咕音乐核心产品联合营销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66988" y="1973263"/>
            <a:ext cx="3754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 smtClean="0">
                <a:latin typeface="微软雅黑" charset="-122"/>
                <a:ea typeface="微软雅黑" charset="-122"/>
              </a:rPr>
              <a:t>包括但不限于与咪咕音乐客户端的</a:t>
            </a:r>
            <a:r>
              <a:rPr lang="zh-CN" altLang="en-US" dirty="0">
                <a:latin typeface="微软雅黑" charset="-122"/>
                <a:ea typeface="微软雅黑" charset="-122"/>
              </a:rPr>
              <a:t>融合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场景及引流方案</a:t>
            </a:r>
            <a:endParaRPr lang="en-US" altLang="zh-CN" dirty="0">
              <a:latin typeface="微软雅黑" charset="-122"/>
              <a:ea typeface="微软雅黑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382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6048672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合作</a:t>
            </a:r>
            <a:r>
              <a:rPr lang="zh-CN" altLang="en-US" b="1" dirty="0">
                <a:solidFill>
                  <a:schemeClr val="bg1"/>
                </a:solidFill>
              </a:rPr>
              <a:t>项目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团队组成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0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其他证明材料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37"/>
          <p:cNvSpPr txBox="1">
            <a:spLocks noChangeArrowheads="1"/>
          </p:cNvSpPr>
          <p:nvPr/>
        </p:nvSpPr>
        <p:spPr bwMode="auto">
          <a:xfrm>
            <a:off x="1031875" y="2016125"/>
            <a:ext cx="7739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 smtClean="0">
                <a:latin typeface="微软雅黑" charset="-122"/>
                <a:ea typeface="微软雅黑" charset="-122"/>
              </a:rPr>
              <a:t>与</a:t>
            </a:r>
            <a:r>
              <a:rPr lang="zh-CN" altLang="zh-CN" dirty="0">
                <a:latin typeface="微软雅黑" charset="-122"/>
                <a:ea typeface="微软雅黑" charset="-122"/>
              </a:rPr>
              <a:t>中国移动总部、各省公司、</a:t>
            </a:r>
            <a:r>
              <a:rPr lang="zh-CN" altLang="zh-CN" dirty="0" smtClean="0">
                <a:latin typeface="微软雅黑" charset="-122"/>
                <a:ea typeface="微软雅黑" charset="-122"/>
              </a:rPr>
              <a:t>各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专业公司</a:t>
            </a:r>
            <a:r>
              <a:rPr lang="zh-CN" altLang="zh-CN" dirty="0" smtClean="0">
                <a:latin typeface="微软雅黑" charset="-122"/>
                <a:ea typeface="微软雅黑" charset="-122"/>
              </a:rPr>
              <a:t>及</a:t>
            </a:r>
            <a:r>
              <a:rPr lang="zh-CN" altLang="zh-CN" dirty="0">
                <a:latin typeface="微软雅黑" charset="-122"/>
                <a:ea typeface="微软雅黑" charset="-122"/>
              </a:rPr>
              <a:t>咪咕各</a:t>
            </a:r>
            <a:r>
              <a:rPr lang="zh-CN" altLang="zh-CN" dirty="0" smtClean="0">
                <a:latin typeface="微软雅黑" charset="-122"/>
                <a:ea typeface="微软雅黑" charset="-122"/>
              </a:rPr>
              <a:t>子公司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的合作情况等，可由以上公司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提供推荐函</a:t>
            </a:r>
            <a:r>
              <a:rPr lang="zh-CN" altLang="zh-CN" b="1" dirty="0" smtClean="0">
                <a:latin typeface="微软雅黑" charset="-122"/>
                <a:ea typeface="微软雅黑" charset="-122"/>
              </a:rPr>
              <a:t> </a:t>
            </a:r>
            <a:endParaRPr lang="en-US" altLang="zh-CN" b="1" dirty="0">
              <a:latin typeface="微软雅黑" charset="-122"/>
              <a:ea typeface="微软雅黑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381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公司基本信息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124496" y="1297490"/>
            <a:ext cx="548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 smtClean="0">
                <a:latin typeface="微软雅黑" charset="-122"/>
                <a:ea typeface="微软雅黑" charset="-122"/>
                <a:sym typeface="Calibri" charset="0"/>
              </a:rPr>
              <a:t>合作</a:t>
            </a:r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伙伴名称：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09883" y="4221088"/>
            <a:ext cx="580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申 报 人 姓 名：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90768" y="4854581"/>
            <a:ext cx="580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申 报 人 邮 箱：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090768" y="5517232"/>
            <a:ext cx="580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申 报 人 电话</a:t>
            </a:r>
            <a:r>
              <a:rPr lang="zh-CN" altLang="en-US" sz="2000" dirty="0" smtClean="0">
                <a:latin typeface="微软雅黑" charset="-122"/>
                <a:ea typeface="微软雅黑" charset="-122"/>
                <a:sym typeface="Calibri" charset="0"/>
              </a:rPr>
              <a:t>：</a:t>
            </a:r>
            <a:endParaRPr lang="zh-CN" altLang="en-US" sz="2000" dirty="0">
              <a:latin typeface="微软雅黑" charset="-122"/>
              <a:ea typeface="微软雅黑" charset="-122"/>
              <a:sym typeface="Calibri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171539" y="2966660"/>
            <a:ext cx="580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申  报  资 费 ：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115988" y="2132856"/>
            <a:ext cx="7307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2000" dirty="0" smtClean="0">
                <a:latin typeface="微软雅黑" charset="-122"/>
                <a:ea typeface="微软雅黑" charset="-122"/>
                <a:sym typeface="Calibri" charset="0"/>
              </a:rPr>
              <a:t>申报</a:t>
            </a:r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业务名称</a:t>
            </a:r>
            <a:r>
              <a:rPr lang="zh-CN" altLang="en-US" sz="2000" dirty="0" smtClean="0">
                <a:latin typeface="微软雅黑" charset="-122"/>
                <a:ea typeface="微软雅黑" charset="-122"/>
                <a:sym typeface="Calibri" charset="0"/>
              </a:rPr>
              <a:t>：</a:t>
            </a:r>
            <a:r>
              <a:rPr lang="en-US" altLang="zh-CN" sz="2000" dirty="0" smtClean="0">
                <a:latin typeface="微软雅黑" charset="-122"/>
                <a:ea typeface="微软雅黑" charset="-122"/>
                <a:sym typeface="Calibri" charset="0"/>
              </a:rPr>
              <a:t>XX</a:t>
            </a:r>
            <a:r>
              <a:rPr lang="zh-CN" altLang="en-US" sz="2000" dirty="0">
                <a:latin typeface="微软雅黑" charset="-122"/>
                <a:ea typeface="微软雅黑" charset="-122"/>
                <a:sym typeface="Calibri" charset="0"/>
              </a:rPr>
              <a:t>咪咕联合会员</a:t>
            </a:r>
          </a:p>
        </p:txBody>
      </p:sp>
    </p:spTree>
    <p:extLst>
      <p:ext uri="{BB962C8B-B14F-4D97-AF65-F5344CB8AC3E}">
        <p14:creationId xmlns:p14="http://schemas.microsoft.com/office/powerpoint/2010/main" val="178262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公司简介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58815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申报合作公司实缴注册资金，是否上市公司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9293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产品简介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3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产品软著及授权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5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产品行业排名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03338" y="1770063"/>
            <a:ext cx="64370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latin typeface="微软雅黑" charset="-122"/>
                <a:ea typeface="微软雅黑" charset="-122"/>
              </a:rPr>
              <a:t>说明申报产品满足哪项要求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，如艾瑞、易观垂直领域</a:t>
            </a:r>
            <a:r>
              <a:rPr lang="en-US" altLang="zh-CN" dirty="0" smtClean="0">
                <a:latin typeface="微软雅黑" charset="-122"/>
                <a:ea typeface="微软雅黑" charset="-122"/>
              </a:rPr>
              <a:t>TOP10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且活跃用户</a:t>
            </a:r>
            <a:r>
              <a:rPr lang="en-US" altLang="zh-CN" dirty="0" smtClean="0">
                <a:latin typeface="微软雅黑" charset="-122"/>
                <a:ea typeface="微软雅黑" charset="-122"/>
              </a:rPr>
              <a:t>50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万，并</a:t>
            </a:r>
            <a:r>
              <a:rPr lang="zh-CN" altLang="en-US" dirty="0">
                <a:latin typeface="微软雅黑" charset="-122"/>
                <a:ea typeface="微软雅黑" charset="-122"/>
              </a:rPr>
              <a:t>提供相应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证明，以便咪咕音乐核实</a:t>
            </a:r>
            <a:endParaRPr lang="zh-CN" altLang="en-US" dirty="0">
              <a:latin typeface="微软雅黑" charset="-122"/>
              <a:ea typeface="微软雅黑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43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产品现有会员体系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03338" y="1770063"/>
            <a:ext cx="6788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latin typeface="微软雅黑" charset="-122"/>
                <a:ea typeface="微软雅黑" charset="-122"/>
              </a:rPr>
              <a:t>对现有会员规模、会员等级、会员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权益、会员路径等</a:t>
            </a:r>
            <a:r>
              <a:rPr lang="zh-CN" altLang="en-US" dirty="0">
                <a:latin typeface="微软雅黑" charset="-122"/>
                <a:ea typeface="微软雅黑" charset="-122"/>
              </a:rPr>
              <a:t>进行相关说明及截图，并明确现有的</a:t>
            </a:r>
            <a:r>
              <a:rPr lang="zh-CN" altLang="en-US" b="1" dirty="0">
                <a:latin typeface="微软雅黑" charset="-122"/>
                <a:ea typeface="微软雅黑" charset="-122"/>
              </a:rPr>
              <a:t>核心会员权益</a:t>
            </a:r>
          </a:p>
        </p:txBody>
      </p:sp>
    </p:spTree>
    <p:extLst>
      <p:ext uri="{BB962C8B-B14F-4D97-AF65-F5344CB8AC3E}">
        <p14:creationId xmlns:p14="http://schemas.microsoft.com/office/powerpoint/2010/main" val="190968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091545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产品联合权益设计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03338" y="1770063"/>
            <a:ext cx="677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 smtClean="0">
                <a:latin typeface="微软雅黑" charset="-122"/>
                <a:ea typeface="微软雅黑" charset="-122"/>
              </a:rPr>
              <a:t>合作</a:t>
            </a:r>
            <a:r>
              <a:rPr lang="zh-CN" altLang="en-US" dirty="0">
                <a:latin typeface="微软雅黑" charset="-122"/>
                <a:ea typeface="微软雅黑" charset="-122"/>
              </a:rPr>
              <a:t>模式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，对</a:t>
            </a:r>
            <a:r>
              <a:rPr lang="zh-CN" altLang="en-US" dirty="0">
                <a:latin typeface="微软雅黑" charset="-122"/>
                <a:ea typeface="微软雅黑" charset="-122"/>
              </a:rPr>
              <a:t>联合权益的设计进行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说明，与咪咕音乐互补性等</a:t>
            </a:r>
            <a:endParaRPr lang="en-US" altLang="zh-CN" b="1" dirty="0">
              <a:latin typeface="微软雅黑" charset="-122"/>
              <a:ea typeface="微软雅黑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44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64735"/>
            <a:ext cx="5472608" cy="510598"/>
          </a:xfrm>
        </p:spPr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XXX</a:t>
            </a:r>
            <a:r>
              <a:rPr lang="zh-CN" altLang="en-US" b="1" dirty="0" smtClean="0">
                <a:solidFill>
                  <a:schemeClr val="bg1"/>
                </a:solidFill>
              </a:rPr>
              <a:t>产品联合会员专区设计</a:t>
            </a:r>
            <a:endParaRPr kumimoji="1"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03338" y="1770063"/>
            <a:ext cx="677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latin typeface="微软雅黑" charset="-122"/>
                <a:ea typeface="微软雅黑" charset="-122"/>
              </a:rPr>
              <a:t>包括但不限于联合会员</a:t>
            </a:r>
            <a:r>
              <a:rPr lang="zh-CN" altLang="en-US" dirty="0" smtClean="0">
                <a:latin typeface="微软雅黑" charset="-122"/>
                <a:ea typeface="微软雅黑" charset="-122"/>
              </a:rPr>
              <a:t>专区设计，展示位置等</a:t>
            </a:r>
            <a:endParaRPr lang="zh-CN" altLang="en-US" dirty="0">
              <a:latin typeface="微软雅黑" charset="-122"/>
              <a:ea typeface="微软雅黑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8755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16314</TotalTime>
  <Words>255</Words>
  <Application>Microsoft Office PowerPoint</Application>
  <PresentationFormat>全屏显示(4:3)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1_Office 主题</vt:lpstr>
      <vt:lpstr>PowerPoint 演示文稿</vt:lpstr>
      <vt:lpstr>公司基本信息</vt:lpstr>
      <vt:lpstr>公司简介</vt:lpstr>
      <vt:lpstr>产品简介</vt:lpstr>
      <vt:lpstr>XXX产品软著及授权</vt:lpstr>
      <vt:lpstr>XXX产品行业排名</vt:lpstr>
      <vt:lpstr>XXX产品现有会员体系</vt:lpstr>
      <vt:lpstr>XXX产品联合权益设计</vt:lpstr>
      <vt:lpstr>XXX产品联合会员专区设计</vt:lpstr>
      <vt:lpstr>XXX产品联合会员运营方案</vt:lpstr>
      <vt:lpstr>XXX产品联合会员推广方案</vt:lpstr>
      <vt:lpstr>客服能力及应急处理机制</vt:lpstr>
      <vt:lpstr>咪咕音乐核心产品联合营销</vt:lpstr>
      <vt:lpstr>合作项目团队组成</vt:lpstr>
      <vt:lpstr>其他证明材料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zengcheng</dc:creator>
  <cp:keywords/>
  <dc:description/>
  <cp:lastModifiedBy>匿名用户</cp:lastModifiedBy>
  <cp:revision>1705</cp:revision>
  <cp:lastPrinted>2016-01-27T03:02:52Z</cp:lastPrinted>
  <dcterms:created xsi:type="dcterms:W3CDTF">2015-10-27T06:23:03Z</dcterms:created>
  <dcterms:modified xsi:type="dcterms:W3CDTF">2017-11-14T07:49:58Z</dcterms:modified>
  <cp:category/>
</cp:coreProperties>
</file>